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58" r:id="rId4"/>
    <p:sldId id="259" r:id="rId5"/>
    <p:sldId id="269" r:id="rId6"/>
    <p:sldId id="260" r:id="rId7"/>
    <p:sldId id="261" r:id="rId8"/>
    <p:sldId id="262" r:id="rId9"/>
    <p:sldId id="265" r:id="rId10"/>
    <p:sldId id="263" r:id="rId11"/>
    <p:sldId id="271" r:id="rId12"/>
    <p:sldId id="264" r:id="rId13"/>
    <p:sldId id="266" r:id="rId14"/>
    <p:sldId id="272" r:id="rId15"/>
    <p:sldId id="268" r:id="rId16"/>
    <p:sldId id="273" r:id="rId17"/>
    <p:sldId id="274" r:id="rId18"/>
    <p:sldId id="275" r:id="rId19"/>
    <p:sldId id="270" r:id="rId20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BA2A7E-D1EC-4AB3-9730-B9DB86F4FBB2}" v="130" dt="2023-06-27T07:43:41.8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2222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nes, Adam" userId="1d95e35f-2cbe-4c24-ae2c-acdf59c865eb" providerId="ADAL" clId="{36BA2A7E-D1EC-4AB3-9730-B9DB86F4FBB2}"/>
    <pc:docChg chg="undo custSel addSld delSld modSld modMainMaster">
      <pc:chgData name="Janes, Adam" userId="1d95e35f-2cbe-4c24-ae2c-acdf59c865eb" providerId="ADAL" clId="{36BA2A7E-D1EC-4AB3-9730-B9DB86F4FBB2}" dt="2023-05-29T20:37:39.522" v="917" actId="1076"/>
      <pc:docMkLst>
        <pc:docMk/>
      </pc:docMkLst>
      <pc:sldChg chg="addSp delSp modSp mod modTransition delAnim modAnim">
        <pc:chgData name="Janes, Adam" userId="1d95e35f-2cbe-4c24-ae2c-acdf59c865eb" providerId="ADAL" clId="{36BA2A7E-D1EC-4AB3-9730-B9DB86F4FBB2}" dt="2023-05-27T07:53:57.206" v="787"/>
        <pc:sldMkLst>
          <pc:docMk/>
          <pc:sldMk cId="166612317" sldId="256"/>
        </pc:sldMkLst>
        <pc:spChg chg="mod">
          <ac:chgData name="Janes, Adam" userId="1d95e35f-2cbe-4c24-ae2c-acdf59c865eb" providerId="ADAL" clId="{36BA2A7E-D1EC-4AB3-9730-B9DB86F4FBB2}" dt="2023-05-26T12:43:05.785" v="38" actId="20577"/>
          <ac:spMkLst>
            <pc:docMk/>
            <pc:sldMk cId="166612317" sldId="256"/>
            <ac:spMk id="2" creationId="{2E3FD555-84F7-5270-8435-BE2E5F884150}"/>
          </ac:spMkLst>
        </pc:spChg>
        <pc:spChg chg="del">
          <ac:chgData name="Janes, Adam" userId="1d95e35f-2cbe-4c24-ae2c-acdf59c865eb" providerId="ADAL" clId="{36BA2A7E-D1EC-4AB3-9730-B9DB86F4FBB2}" dt="2023-05-26T12:47:01.262" v="56" actId="478"/>
          <ac:spMkLst>
            <pc:docMk/>
            <pc:sldMk cId="166612317" sldId="256"/>
            <ac:spMk id="3" creationId="{5EBE94C6-BEC8-558E-AB5D-B88CB0EBACF4}"/>
          </ac:spMkLst>
        </pc:spChg>
        <pc:spChg chg="mod">
          <ac:chgData name="Janes, Adam" userId="1d95e35f-2cbe-4c24-ae2c-acdf59c865eb" providerId="ADAL" clId="{36BA2A7E-D1EC-4AB3-9730-B9DB86F4FBB2}" dt="2023-05-26T12:44:49.544" v="43" actId="1076"/>
          <ac:spMkLst>
            <pc:docMk/>
            <pc:sldMk cId="166612317" sldId="256"/>
            <ac:spMk id="5" creationId="{44C2DC12-A47B-1F85-C835-3C48EB157656}"/>
          </ac:spMkLst>
        </pc:spChg>
        <pc:picChg chg="del">
          <ac:chgData name="Janes, Adam" userId="1d95e35f-2cbe-4c24-ae2c-acdf59c865eb" providerId="ADAL" clId="{36BA2A7E-D1EC-4AB3-9730-B9DB86F4FBB2}" dt="2023-05-26T12:45:25.786" v="45" actId="478"/>
          <ac:picMkLst>
            <pc:docMk/>
            <pc:sldMk cId="166612317" sldId="256"/>
            <ac:picMk id="4" creationId="{E8405E7F-0FF0-E5CE-0CA1-F13215C10EA0}"/>
          </ac:picMkLst>
        </pc:picChg>
        <pc:picChg chg="add mod ord modCrop">
          <ac:chgData name="Janes, Adam" userId="1d95e35f-2cbe-4c24-ae2c-acdf59c865eb" providerId="ADAL" clId="{36BA2A7E-D1EC-4AB3-9730-B9DB86F4FBB2}" dt="2023-05-26T17:36:34.659" v="82" actId="34135"/>
          <ac:picMkLst>
            <pc:docMk/>
            <pc:sldMk cId="166612317" sldId="256"/>
            <ac:picMk id="9" creationId="{B08DDA91-0D3E-00FB-7208-C25E7C574169}"/>
          </ac:picMkLst>
        </pc:picChg>
      </pc:sldChg>
      <pc:sldChg chg="modSp mod modTransition">
        <pc:chgData name="Janes, Adam" userId="1d95e35f-2cbe-4c24-ae2c-acdf59c865eb" providerId="ADAL" clId="{36BA2A7E-D1EC-4AB3-9730-B9DB86F4FBB2}" dt="2023-05-27T19:39:56.105" v="789" actId="14838"/>
        <pc:sldMkLst>
          <pc:docMk/>
          <pc:sldMk cId="4086715969" sldId="257"/>
        </pc:sldMkLst>
        <pc:spChg chg="mod">
          <ac:chgData name="Janes, Adam" userId="1d95e35f-2cbe-4c24-ae2c-acdf59c865eb" providerId="ADAL" clId="{36BA2A7E-D1EC-4AB3-9730-B9DB86F4FBB2}" dt="2023-05-27T19:39:56.105" v="789" actId="14838"/>
          <ac:spMkLst>
            <pc:docMk/>
            <pc:sldMk cId="4086715969" sldId="257"/>
            <ac:spMk id="2" creationId="{B203FFFC-A055-8F07-598A-A8D93E730345}"/>
          </ac:spMkLst>
        </pc:spChg>
        <pc:spChg chg="mod">
          <ac:chgData name="Janes, Adam" userId="1d95e35f-2cbe-4c24-ae2c-acdf59c865eb" providerId="ADAL" clId="{36BA2A7E-D1EC-4AB3-9730-B9DB86F4FBB2}" dt="2023-05-26T22:09:30.049" v="653" actId="20577"/>
          <ac:spMkLst>
            <pc:docMk/>
            <pc:sldMk cId="4086715969" sldId="257"/>
            <ac:spMk id="3" creationId="{7F5A8480-1F27-611D-CFF9-F85A1637F6A6}"/>
          </ac:spMkLst>
        </pc:spChg>
      </pc:sldChg>
      <pc:sldChg chg="addSp delSp modSp mod modTransition">
        <pc:chgData name="Janes, Adam" userId="1d95e35f-2cbe-4c24-ae2c-acdf59c865eb" providerId="ADAL" clId="{36BA2A7E-D1EC-4AB3-9730-B9DB86F4FBB2}" dt="2023-05-27T07:53:57.206" v="787"/>
        <pc:sldMkLst>
          <pc:docMk/>
          <pc:sldMk cId="335693652" sldId="258"/>
        </pc:sldMkLst>
        <pc:spChg chg="add del mod">
          <ac:chgData name="Janes, Adam" userId="1d95e35f-2cbe-4c24-ae2c-acdf59c865eb" providerId="ADAL" clId="{36BA2A7E-D1EC-4AB3-9730-B9DB86F4FBB2}" dt="2023-05-27T07:50:48.412" v="755" actId="21"/>
          <ac:spMkLst>
            <pc:docMk/>
            <pc:sldMk cId="335693652" sldId="258"/>
            <ac:spMk id="6" creationId="{923CA639-0D17-F454-F00D-145C587C62EB}"/>
          </ac:spMkLst>
        </pc:spChg>
      </pc:sldChg>
      <pc:sldChg chg="addSp modSp mod modTransition">
        <pc:chgData name="Janes, Adam" userId="1d95e35f-2cbe-4c24-ae2c-acdf59c865eb" providerId="ADAL" clId="{36BA2A7E-D1EC-4AB3-9730-B9DB86F4FBB2}" dt="2023-05-27T07:53:57.206" v="787"/>
        <pc:sldMkLst>
          <pc:docMk/>
          <pc:sldMk cId="413640723" sldId="259"/>
        </pc:sldMkLst>
        <pc:spChg chg="add mod">
          <ac:chgData name="Janes, Adam" userId="1d95e35f-2cbe-4c24-ae2c-acdf59c865eb" providerId="ADAL" clId="{36BA2A7E-D1EC-4AB3-9730-B9DB86F4FBB2}" dt="2023-05-27T07:51:59.809" v="766" actId="1076"/>
          <ac:spMkLst>
            <pc:docMk/>
            <pc:sldMk cId="413640723" sldId="259"/>
            <ac:spMk id="5" creationId="{A2F3E33F-2F27-ADA2-B431-159865EB6481}"/>
          </ac:spMkLst>
        </pc:spChg>
      </pc:sldChg>
      <pc:sldChg chg="modSp mod modTransition">
        <pc:chgData name="Janes, Adam" userId="1d95e35f-2cbe-4c24-ae2c-acdf59c865eb" providerId="ADAL" clId="{36BA2A7E-D1EC-4AB3-9730-B9DB86F4FBB2}" dt="2023-05-27T07:53:57.206" v="787"/>
        <pc:sldMkLst>
          <pc:docMk/>
          <pc:sldMk cId="3767924213" sldId="260"/>
        </pc:sldMkLst>
        <pc:spChg chg="mod">
          <ac:chgData name="Janes, Adam" userId="1d95e35f-2cbe-4c24-ae2c-acdf59c865eb" providerId="ADAL" clId="{36BA2A7E-D1EC-4AB3-9730-B9DB86F4FBB2}" dt="2023-05-26T22:10:08.264" v="654" actId="20577"/>
          <ac:spMkLst>
            <pc:docMk/>
            <pc:sldMk cId="3767924213" sldId="260"/>
            <ac:spMk id="3" creationId="{363492E4-426D-1417-3427-4C7BB22F8B7C}"/>
          </ac:spMkLst>
        </pc:spChg>
      </pc:sldChg>
      <pc:sldChg chg="modSp mod modTransition">
        <pc:chgData name="Janes, Adam" userId="1d95e35f-2cbe-4c24-ae2c-acdf59c865eb" providerId="ADAL" clId="{36BA2A7E-D1EC-4AB3-9730-B9DB86F4FBB2}" dt="2023-05-27T07:53:57.206" v="787"/>
        <pc:sldMkLst>
          <pc:docMk/>
          <pc:sldMk cId="2136712301" sldId="261"/>
        </pc:sldMkLst>
        <pc:spChg chg="mod">
          <ac:chgData name="Janes, Adam" userId="1d95e35f-2cbe-4c24-ae2c-acdf59c865eb" providerId="ADAL" clId="{36BA2A7E-D1EC-4AB3-9730-B9DB86F4FBB2}" dt="2023-05-26T22:10:47.683" v="664" actId="20577"/>
          <ac:spMkLst>
            <pc:docMk/>
            <pc:sldMk cId="2136712301" sldId="261"/>
            <ac:spMk id="3" creationId="{DC57511E-9ECB-6CFE-5499-B1E55EA2A4DB}"/>
          </ac:spMkLst>
        </pc:spChg>
      </pc:sldChg>
      <pc:sldChg chg="modTransition">
        <pc:chgData name="Janes, Adam" userId="1d95e35f-2cbe-4c24-ae2c-acdf59c865eb" providerId="ADAL" clId="{36BA2A7E-D1EC-4AB3-9730-B9DB86F4FBB2}" dt="2023-05-27T07:53:57.206" v="787"/>
        <pc:sldMkLst>
          <pc:docMk/>
          <pc:sldMk cId="1771222768" sldId="262"/>
        </pc:sldMkLst>
      </pc:sldChg>
      <pc:sldChg chg="addSp modSp mod modTransition">
        <pc:chgData name="Janes, Adam" userId="1d95e35f-2cbe-4c24-ae2c-acdf59c865eb" providerId="ADAL" clId="{36BA2A7E-D1EC-4AB3-9730-B9DB86F4FBB2}" dt="2023-05-27T07:53:57.206" v="787"/>
        <pc:sldMkLst>
          <pc:docMk/>
          <pc:sldMk cId="3992880483" sldId="263"/>
        </pc:sldMkLst>
        <pc:spChg chg="mod">
          <ac:chgData name="Janes, Adam" userId="1d95e35f-2cbe-4c24-ae2c-acdf59c865eb" providerId="ADAL" clId="{36BA2A7E-D1EC-4AB3-9730-B9DB86F4FBB2}" dt="2023-05-26T17:43:44.566" v="169" actId="1076"/>
          <ac:spMkLst>
            <pc:docMk/>
            <pc:sldMk cId="3992880483" sldId="263"/>
            <ac:spMk id="2" creationId="{6BBD8DC5-EA47-E4F2-D054-C87B40739A67}"/>
          </ac:spMkLst>
        </pc:spChg>
        <pc:spChg chg="mod">
          <ac:chgData name="Janes, Adam" userId="1d95e35f-2cbe-4c24-ae2c-acdf59c865eb" providerId="ADAL" clId="{36BA2A7E-D1EC-4AB3-9730-B9DB86F4FBB2}" dt="2023-05-26T17:44:44.612" v="188" actId="20577"/>
          <ac:spMkLst>
            <pc:docMk/>
            <pc:sldMk cId="3992880483" sldId="263"/>
            <ac:spMk id="3" creationId="{6DC3C208-605F-9CAD-42BD-F2CE3725FB3F}"/>
          </ac:spMkLst>
        </pc:spChg>
        <pc:spChg chg="add mod">
          <ac:chgData name="Janes, Adam" userId="1d95e35f-2cbe-4c24-ae2c-acdf59c865eb" providerId="ADAL" clId="{36BA2A7E-D1EC-4AB3-9730-B9DB86F4FBB2}" dt="2023-05-27T07:52:25.176" v="775" actId="1076"/>
          <ac:spMkLst>
            <pc:docMk/>
            <pc:sldMk cId="3992880483" sldId="263"/>
            <ac:spMk id="8" creationId="{6078F49F-057C-8615-7AD9-8D6CCFA2AD71}"/>
          </ac:spMkLst>
        </pc:spChg>
        <pc:picChg chg="mod">
          <ac:chgData name="Janes, Adam" userId="1d95e35f-2cbe-4c24-ae2c-acdf59c865eb" providerId="ADAL" clId="{36BA2A7E-D1EC-4AB3-9730-B9DB86F4FBB2}" dt="2023-05-26T17:40:54.091" v="116" actId="14100"/>
          <ac:picMkLst>
            <pc:docMk/>
            <pc:sldMk cId="3992880483" sldId="263"/>
            <ac:picMk id="5" creationId="{9446F0E2-950C-07DE-51E6-1ED2731E8436}"/>
          </ac:picMkLst>
        </pc:picChg>
      </pc:sldChg>
      <pc:sldChg chg="addSp delSp modSp mod modTransition delAnim modAnim">
        <pc:chgData name="Janes, Adam" userId="1d95e35f-2cbe-4c24-ae2c-acdf59c865eb" providerId="ADAL" clId="{36BA2A7E-D1EC-4AB3-9730-B9DB86F4FBB2}" dt="2023-05-27T07:53:57.206" v="787"/>
        <pc:sldMkLst>
          <pc:docMk/>
          <pc:sldMk cId="1698074723" sldId="264"/>
        </pc:sldMkLst>
        <pc:spChg chg="mod">
          <ac:chgData name="Janes, Adam" userId="1d95e35f-2cbe-4c24-ae2c-acdf59c865eb" providerId="ADAL" clId="{36BA2A7E-D1EC-4AB3-9730-B9DB86F4FBB2}" dt="2023-05-26T17:45:36.730" v="192" actId="20577"/>
          <ac:spMkLst>
            <pc:docMk/>
            <pc:sldMk cId="1698074723" sldId="264"/>
            <ac:spMk id="2" creationId="{2BB3933F-F3B4-EDEA-9F14-0B53A4DB8B0C}"/>
          </ac:spMkLst>
        </pc:spChg>
        <pc:spChg chg="mod">
          <ac:chgData name="Janes, Adam" userId="1d95e35f-2cbe-4c24-ae2c-acdf59c865eb" providerId="ADAL" clId="{36BA2A7E-D1EC-4AB3-9730-B9DB86F4FBB2}" dt="2023-05-26T17:46:43.372" v="249" actId="948"/>
          <ac:spMkLst>
            <pc:docMk/>
            <pc:sldMk cId="1698074723" sldId="264"/>
            <ac:spMk id="3" creationId="{65D4C74B-10E3-46E1-0C7A-0D529832F06F}"/>
          </ac:spMkLst>
        </pc:spChg>
        <pc:spChg chg="add mod">
          <ac:chgData name="Janes, Adam" userId="1d95e35f-2cbe-4c24-ae2c-acdf59c865eb" providerId="ADAL" clId="{36BA2A7E-D1EC-4AB3-9730-B9DB86F4FBB2}" dt="2023-05-27T07:52:40.482" v="783" actId="14100"/>
          <ac:spMkLst>
            <pc:docMk/>
            <pc:sldMk cId="1698074723" sldId="264"/>
            <ac:spMk id="7" creationId="{8252B240-60C9-9E66-BA86-9C350D6AB052}"/>
          </ac:spMkLst>
        </pc:spChg>
        <pc:picChg chg="del">
          <ac:chgData name="Janes, Adam" userId="1d95e35f-2cbe-4c24-ae2c-acdf59c865eb" providerId="ADAL" clId="{36BA2A7E-D1EC-4AB3-9730-B9DB86F4FBB2}" dt="2023-05-26T12:28:37.860" v="0" actId="478"/>
          <ac:picMkLst>
            <pc:docMk/>
            <pc:sldMk cId="1698074723" sldId="264"/>
            <ac:picMk id="5" creationId="{AB933DC0-8CD5-E085-4E00-AD900605775F}"/>
          </ac:picMkLst>
        </pc:picChg>
        <pc:picChg chg="add mod modCrop">
          <ac:chgData name="Janes, Adam" userId="1d95e35f-2cbe-4c24-ae2c-acdf59c865eb" providerId="ADAL" clId="{36BA2A7E-D1EC-4AB3-9730-B9DB86F4FBB2}" dt="2023-05-26T12:29:18.576" v="8" actId="1076"/>
          <ac:picMkLst>
            <pc:docMk/>
            <pc:sldMk cId="1698074723" sldId="264"/>
            <ac:picMk id="6" creationId="{3AC6D49B-AA65-EDC2-FB08-D660D1C203E2}"/>
          </ac:picMkLst>
        </pc:picChg>
      </pc:sldChg>
      <pc:sldChg chg="modTransition">
        <pc:chgData name="Janes, Adam" userId="1d95e35f-2cbe-4c24-ae2c-acdf59c865eb" providerId="ADAL" clId="{36BA2A7E-D1EC-4AB3-9730-B9DB86F4FBB2}" dt="2023-05-27T07:53:57.206" v="787"/>
        <pc:sldMkLst>
          <pc:docMk/>
          <pc:sldMk cId="2230945042" sldId="265"/>
        </pc:sldMkLst>
      </pc:sldChg>
      <pc:sldChg chg="addSp delSp modSp mod modTransition delAnim modAnim">
        <pc:chgData name="Janes, Adam" userId="1d95e35f-2cbe-4c24-ae2c-acdf59c865eb" providerId="ADAL" clId="{36BA2A7E-D1EC-4AB3-9730-B9DB86F4FBB2}" dt="2023-05-29T20:37:39.522" v="917" actId="1076"/>
        <pc:sldMkLst>
          <pc:docMk/>
          <pc:sldMk cId="1492333525" sldId="266"/>
        </pc:sldMkLst>
        <pc:spChg chg="mod">
          <ac:chgData name="Janes, Adam" userId="1d95e35f-2cbe-4c24-ae2c-acdf59c865eb" providerId="ADAL" clId="{36BA2A7E-D1EC-4AB3-9730-B9DB86F4FBB2}" dt="2023-05-29T20:35:10.140" v="903" actId="20577"/>
          <ac:spMkLst>
            <pc:docMk/>
            <pc:sldMk cId="1492333525" sldId="266"/>
            <ac:spMk id="3" creationId="{F26682F6-B048-58BF-8D87-51302C6044CB}"/>
          </ac:spMkLst>
        </pc:spChg>
        <pc:picChg chg="add mod">
          <ac:chgData name="Janes, Adam" userId="1d95e35f-2cbe-4c24-ae2c-acdf59c865eb" providerId="ADAL" clId="{36BA2A7E-D1EC-4AB3-9730-B9DB86F4FBB2}" dt="2023-05-29T20:36:03.378" v="914" actId="1076"/>
          <ac:picMkLst>
            <pc:docMk/>
            <pc:sldMk cId="1492333525" sldId="266"/>
            <ac:picMk id="5" creationId="{8EBF36C0-0E7B-81BF-2968-FDA6E71EC4C5}"/>
          </ac:picMkLst>
        </pc:picChg>
        <pc:picChg chg="del">
          <ac:chgData name="Janes, Adam" userId="1d95e35f-2cbe-4c24-ae2c-acdf59c865eb" providerId="ADAL" clId="{36BA2A7E-D1EC-4AB3-9730-B9DB86F4FBB2}" dt="2023-05-26T12:34:43.241" v="12" actId="478"/>
          <ac:picMkLst>
            <pc:docMk/>
            <pc:sldMk cId="1492333525" sldId="266"/>
            <ac:picMk id="5" creationId="{BF5B3AED-FFE5-63EF-973F-E9D344081AB5}"/>
          </ac:picMkLst>
        </pc:picChg>
        <pc:picChg chg="add del mod modCrop">
          <ac:chgData name="Janes, Adam" userId="1d95e35f-2cbe-4c24-ae2c-acdf59c865eb" providerId="ADAL" clId="{36BA2A7E-D1EC-4AB3-9730-B9DB86F4FBB2}" dt="2023-05-29T20:35:24.988" v="906" actId="21"/>
          <ac:picMkLst>
            <pc:docMk/>
            <pc:sldMk cId="1492333525" sldId="266"/>
            <ac:picMk id="6" creationId="{8481BB77-CF1F-0394-48F9-87E997ACFBAA}"/>
          </ac:picMkLst>
        </pc:picChg>
        <pc:picChg chg="add mod">
          <ac:chgData name="Janes, Adam" userId="1d95e35f-2cbe-4c24-ae2c-acdf59c865eb" providerId="ADAL" clId="{36BA2A7E-D1EC-4AB3-9730-B9DB86F4FBB2}" dt="2023-05-29T20:37:39.522" v="917" actId="1076"/>
          <ac:picMkLst>
            <pc:docMk/>
            <pc:sldMk cId="1492333525" sldId="266"/>
            <ac:picMk id="7" creationId="{CD526299-AED3-3833-6EC2-18A7048ACB7A}"/>
          </ac:picMkLst>
        </pc:picChg>
      </pc:sldChg>
      <pc:sldChg chg="addSp modSp mod modTransition">
        <pc:chgData name="Janes, Adam" userId="1d95e35f-2cbe-4c24-ae2c-acdf59c865eb" providerId="ADAL" clId="{36BA2A7E-D1EC-4AB3-9730-B9DB86F4FBB2}" dt="2023-05-27T07:53:57.206" v="787"/>
        <pc:sldMkLst>
          <pc:docMk/>
          <pc:sldMk cId="1466476887" sldId="268"/>
        </pc:sldMkLst>
        <pc:spChg chg="mod">
          <ac:chgData name="Janes, Adam" userId="1d95e35f-2cbe-4c24-ae2c-acdf59c865eb" providerId="ADAL" clId="{36BA2A7E-D1EC-4AB3-9730-B9DB86F4FBB2}" dt="2023-05-26T22:13:50.848" v="673" actId="20577"/>
          <ac:spMkLst>
            <pc:docMk/>
            <pc:sldMk cId="1466476887" sldId="268"/>
            <ac:spMk id="3" creationId="{9EB4725B-E945-E14C-4D47-9E67EC1CF7F3}"/>
          </ac:spMkLst>
        </pc:spChg>
        <pc:picChg chg="add mod modCrop">
          <ac:chgData name="Janes, Adam" userId="1d95e35f-2cbe-4c24-ae2c-acdf59c865eb" providerId="ADAL" clId="{36BA2A7E-D1EC-4AB3-9730-B9DB86F4FBB2}" dt="2023-05-26T17:55:39.984" v="431" actId="14100"/>
          <ac:picMkLst>
            <pc:docMk/>
            <pc:sldMk cId="1466476887" sldId="268"/>
            <ac:picMk id="6" creationId="{75A30948-8CA1-088A-D432-7D3B69A70EF2}"/>
          </ac:picMkLst>
        </pc:picChg>
      </pc:sldChg>
      <pc:sldChg chg="modSp mod modTransition">
        <pc:chgData name="Janes, Adam" userId="1d95e35f-2cbe-4c24-ae2c-acdf59c865eb" providerId="ADAL" clId="{36BA2A7E-D1EC-4AB3-9730-B9DB86F4FBB2}" dt="2023-05-27T19:49:07.709" v="830" actId="167"/>
        <pc:sldMkLst>
          <pc:docMk/>
          <pc:sldMk cId="3964771385" sldId="269"/>
        </pc:sldMkLst>
        <pc:spChg chg="ord">
          <ac:chgData name="Janes, Adam" userId="1d95e35f-2cbe-4c24-ae2c-acdf59c865eb" providerId="ADAL" clId="{36BA2A7E-D1EC-4AB3-9730-B9DB86F4FBB2}" dt="2023-05-27T19:49:07.709" v="830" actId="167"/>
          <ac:spMkLst>
            <pc:docMk/>
            <pc:sldMk cId="3964771385" sldId="269"/>
            <ac:spMk id="2" creationId="{4176D852-6D3A-A607-16D4-50D9D50E5DF5}"/>
          </ac:spMkLst>
        </pc:spChg>
      </pc:sldChg>
      <pc:sldChg chg="addSp modSp mod modTransition">
        <pc:chgData name="Janes, Adam" userId="1d95e35f-2cbe-4c24-ae2c-acdf59c865eb" providerId="ADAL" clId="{36BA2A7E-D1EC-4AB3-9730-B9DB86F4FBB2}" dt="2023-05-27T19:40:30.325" v="790" actId="14838"/>
        <pc:sldMkLst>
          <pc:docMk/>
          <pc:sldMk cId="580777892" sldId="270"/>
        </pc:sldMkLst>
        <pc:spChg chg="mod">
          <ac:chgData name="Janes, Adam" userId="1d95e35f-2cbe-4c24-ae2c-acdf59c865eb" providerId="ADAL" clId="{36BA2A7E-D1EC-4AB3-9730-B9DB86F4FBB2}" dt="2023-05-26T22:03:48.141" v="629" actId="20577"/>
          <ac:spMkLst>
            <pc:docMk/>
            <pc:sldMk cId="580777892" sldId="270"/>
            <ac:spMk id="2" creationId="{E31481E8-F37A-FA9C-0BDA-AE5A6412F097}"/>
          </ac:spMkLst>
        </pc:spChg>
        <pc:spChg chg="mod">
          <ac:chgData name="Janes, Adam" userId="1d95e35f-2cbe-4c24-ae2c-acdf59c865eb" providerId="ADAL" clId="{36BA2A7E-D1EC-4AB3-9730-B9DB86F4FBB2}" dt="2023-05-26T21:59:45.195" v="584" actId="14100"/>
          <ac:spMkLst>
            <pc:docMk/>
            <pc:sldMk cId="580777892" sldId="270"/>
            <ac:spMk id="3" creationId="{B75F9186-62A0-2E1E-0889-71A2D48270AF}"/>
          </ac:spMkLst>
        </pc:spChg>
        <pc:spChg chg="add mod">
          <ac:chgData name="Janes, Adam" userId="1d95e35f-2cbe-4c24-ae2c-acdf59c865eb" providerId="ADAL" clId="{36BA2A7E-D1EC-4AB3-9730-B9DB86F4FBB2}" dt="2023-05-27T19:40:30.325" v="790" actId="14838"/>
          <ac:spMkLst>
            <pc:docMk/>
            <pc:sldMk cId="580777892" sldId="270"/>
            <ac:spMk id="5" creationId="{6E27192F-B757-8502-E0D1-FC8D4AFF53D4}"/>
          </ac:spMkLst>
        </pc:spChg>
        <pc:spChg chg="add mod">
          <ac:chgData name="Janes, Adam" userId="1d95e35f-2cbe-4c24-ae2c-acdf59c865eb" providerId="ADAL" clId="{36BA2A7E-D1EC-4AB3-9730-B9DB86F4FBB2}" dt="2023-05-26T22:15:39.919" v="680" actId="20577"/>
          <ac:spMkLst>
            <pc:docMk/>
            <pc:sldMk cId="580777892" sldId="270"/>
            <ac:spMk id="6" creationId="{11A6C3CD-0376-5432-DF4D-41779FBAF77F}"/>
          </ac:spMkLst>
        </pc:spChg>
      </pc:sldChg>
      <pc:sldChg chg="addSp modSp mod modTransition">
        <pc:chgData name="Janes, Adam" userId="1d95e35f-2cbe-4c24-ae2c-acdf59c865eb" providerId="ADAL" clId="{36BA2A7E-D1EC-4AB3-9730-B9DB86F4FBB2}" dt="2023-05-27T07:53:57.206" v="787"/>
        <pc:sldMkLst>
          <pc:docMk/>
          <pc:sldMk cId="510746099" sldId="271"/>
        </pc:sldMkLst>
        <pc:spChg chg="mod">
          <ac:chgData name="Janes, Adam" userId="1d95e35f-2cbe-4c24-ae2c-acdf59c865eb" providerId="ADAL" clId="{36BA2A7E-D1EC-4AB3-9730-B9DB86F4FBB2}" dt="2023-05-26T17:44:15.524" v="182" actId="1076"/>
          <ac:spMkLst>
            <pc:docMk/>
            <pc:sldMk cId="510746099" sldId="271"/>
            <ac:spMk id="2" creationId="{6BBD8DC5-EA47-E4F2-D054-C87B40739A67}"/>
          </ac:spMkLst>
        </pc:spChg>
        <pc:spChg chg="mod">
          <ac:chgData name="Janes, Adam" userId="1d95e35f-2cbe-4c24-ae2c-acdf59c865eb" providerId="ADAL" clId="{36BA2A7E-D1EC-4AB3-9730-B9DB86F4FBB2}" dt="2023-05-26T17:45:05.038" v="191" actId="20577"/>
          <ac:spMkLst>
            <pc:docMk/>
            <pc:sldMk cId="510746099" sldId="271"/>
            <ac:spMk id="3" creationId="{6DC3C208-605F-9CAD-42BD-F2CE3725FB3F}"/>
          </ac:spMkLst>
        </pc:spChg>
        <pc:spChg chg="add mod">
          <ac:chgData name="Janes, Adam" userId="1d95e35f-2cbe-4c24-ae2c-acdf59c865eb" providerId="ADAL" clId="{36BA2A7E-D1EC-4AB3-9730-B9DB86F4FBB2}" dt="2023-05-27T07:52:31.955" v="779" actId="14100"/>
          <ac:spMkLst>
            <pc:docMk/>
            <pc:sldMk cId="510746099" sldId="271"/>
            <ac:spMk id="6" creationId="{306F6768-4A61-3ADE-17E8-28E1216E6FFE}"/>
          </ac:spMkLst>
        </pc:spChg>
      </pc:sldChg>
      <pc:sldChg chg="addSp delSp modSp add mod modTransition delAnim modAnim">
        <pc:chgData name="Janes, Adam" userId="1d95e35f-2cbe-4c24-ae2c-acdf59c865eb" providerId="ADAL" clId="{36BA2A7E-D1EC-4AB3-9730-B9DB86F4FBB2}" dt="2023-05-29T20:35:51.875" v="912" actId="1076"/>
        <pc:sldMkLst>
          <pc:docMk/>
          <pc:sldMk cId="1300373285" sldId="272"/>
        </pc:sldMkLst>
        <pc:spChg chg="ord">
          <ac:chgData name="Janes, Adam" userId="1d95e35f-2cbe-4c24-ae2c-acdf59c865eb" providerId="ADAL" clId="{36BA2A7E-D1EC-4AB3-9730-B9DB86F4FBB2}" dt="2023-05-27T19:49:28.670" v="831" actId="167"/>
          <ac:spMkLst>
            <pc:docMk/>
            <pc:sldMk cId="1300373285" sldId="272"/>
            <ac:spMk id="3" creationId="{123550AB-41DC-5C55-5598-8D0B97D7655D}"/>
          </ac:spMkLst>
        </pc:spChg>
        <pc:spChg chg="del">
          <ac:chgData name="Janes, Adam" userId="1d95e35f-2cbe-4c24-ae2c-acdf59c865eb" providerId="ADAL" clId="{36BA2A7E-D1EC-4AB3-9730-B9DB86F4FBB2}" dt="2023-05-26T17:51:58.885" v="251" actId="478"/>
          <ac:spMkLst>
            <pc:docMk/>
            <pc:sldMk cId="1300373285" sldId="272"/>
            <ac:spMk id="3" creationId="{F26682F6-B048-58BF-8D87-51302C6044CB}"/>
          </ac:spMkLst>
        </pc:spChg>
        <pc:spChg chg="add del mod">
          <ac:chgData name="Janes, Adam" userId="1d95e35f-2cbe-4c24-ae2c-acdf59c865eb" providerId="ADAL" clId="{36BA2A7E-D1EC-4AB3-9730-B9DB86F4FBB2}" dt="2023-05-26T17:52:01.625" v="252" actId="478"/>
          <ac:spMkLst>
            <pc:docMk/>
            <pc:sldMk cId="1300373285" sldId="272"/>
            <ac:spMk id="7" creationId="{9D525F57-B5C0-5653-FA80-DCD231F03ECF}"/>
          </ac:spMkLst>
        </pc:spChg>
        <pc:picChg chg="add mod">
          <ac:chgData name="Janes, Adam" userId="1d95e35f-2cbe-4c24-ae2c-acdf59c865eb" providerId="ADAL" clId="{36BA2A7E-D1EC-4AB3-9730-B9DB86F4FBB2}" dt="2023-05-29T20:35:51.875" v="912" actId="1076"/>
          <ac:picMkLst>
            <pc:docMk/>
            <pc:sldMk cId="1300373285" sldId="272"/>
            <ac:picMk id="4" creationId="{66B40A55-6B7A-8002-446F-E94CD93A874D}"/>
          </ac:picMkLst>
        </pc:picChg>
        <pc:picChg chg="del">
          <ac:chgData name="Janes, Adam" userId="1d95e35f-2cbe-4c24-ae2c-acdf59c865eb" providerId="ADAL" clId="{36BA2A7E-D1EC-4AB3-9730-B9DB86F4FBB2}" dt="2023-05-26T17:52:31.984" v="259" actId="478"/>
          <ac:picMkLst>
            <pc:docMk/>
            <pc:sldMk cId="1300373285" sldId="272"/>
            <ac:picMk id="6" creationId="{8481BB77-CF1F-0394-48F9-87E997ACFBAA}"/>
          </ac:picMkLst>
        </pc:picChg>
        <pc:picChg chg="add mod modCrop">
          <ac:chgData name="Janes, Adam" userId="1d95e35f-2cbe-4c24-ae2c-acdf59c865eb" providerId="ADAL" clId="{36BA2A7E-D1EC-4AB3-9730-B9DB86F4FBB2}" dt="2023-05-29T20:35:41.818" v="911" actId="1076"/>
          <ac:picMkLst>
            <pc:docMk/>
            <pc:sldMk cId="1300373285" sldId="272"/>
            <ac:picMk id="9" creationId="{26610C80-C340-6732-C8B5-C7155806D45B}"/>
          </ac:picMkLst>
        </pc:picChg>
      </pc:sldChg>
      <pc:sldChg chg="addSp delSp modSp add mod modTransition">
        <pc:chgData name="Janes, Adam" userId="1d95e35f-2cbe-4c24-ae2c-acdf59c865eb" providerId="ADAL" clId="{36BA2A7E-D1EC-4AB3-9730-B9DB86F4FBB2}" dt="2023-05-27T07:53:57.206" v="787"/>
        <pc:sldMkLst>
          <pc:docMk/>
          <pc:sldMk cId="1034667198" sldId="273"/>
        </pc:sldMkLst>
        <pc:spChg chg="del">
          <ac:chgData name="Janes, Adam" userId="1d95e35f-2cbe-4c24-ae2c-acdf59c865eb" providerId="ADAL" clId="{36BA2A7E-D1EC-4AB3-9730-B9DB86F4FBB2}" dt="2023-05-26T17:56:00.816" v="433" actId="478"/>
          <ac:spMkLst>
            <pc:docMk/>
            <pc:sldMk cId="1034667198" sldId="273"/>
            <ac:spMk id="3" creationId="{9EB4725B-E945-E14C-4D47-9E67EC1CF7F3}"/>
          </ac:spMkLst>
        </pc:spChg>
        <pc:spChg chg="add del mod">
          <ac:chgData name="Janes, Adam" userId="1d95e35f-2cbe-4c24-ae2c-acdf59c865eb" providerId="ADAL" clId="{36BA2A7E-D1EC-4AB3-9730-B9DB86F4FBB2}" dt="2023-05-26T17:56:03.196" v="434" actId="478"/>
          <ac:spMkLst>
            <pc:docMk/>
            <pc:sldMk cId="1034667198" sldId="273"/>
            <ac:spMk id="7" creationId="{789C1155-8905-F83A-CD8B-436C9A0CD5E0}"/>
          </ac:spMkLst>
        </pc:spChg>
        <pc:picChg chg="mod">
          <ac:chgData name="Janes, Adam" userId="1d95e35f-2cbe-4c24-ae2c-acdf59c865eb" providerId="ADAL" clId="{36BA2A7E-D1EC-4AB3-9730-B9DB86F4FBB2}" dt="2023-05-26T17:56:09.568" v="437" actId="14100"/>
          <ac:picMkLst>
            <pc:docMk/>
            <pc:sldMk cId="1034667198" sldId="273"/>
            <ac:picMk id="6" creationId="{75A30948-8CA1-088A-D432-7D3B69A70EF2}"/>
          </ac:picMkLst>
        </pc:picChg>
      </pc:sldChg>
      <pc:sldChg chg="addSp delSp modSp add mod modTransition modAnim">
        <pc:chgData name="Janes, Adam" userId="1d95e35f-2cbe-4c24-ae2c-acdf59c865eb" providerId="ADAL" clId="{36BA2A7E-D1EC-4AB3-9730-B9DB86F4FBB2}" dt="2023-05-27T07:53:57.206" v="787"/>
        <pc:sldMkLst>
          <pc:docMk/>
          <pc:sldMk cId="864354182" sldId="274"/>
        </pc:sldMkLst>
        <pc:picChg chg="add mod modCrop">
          <ac:chgData name="Janes, Adam" userId="1d95e35f-2cbe-4c24-ae2c-acdf59c865eb" providerId="ADAL" clId="{36BA2A7E-D1EC-4AB3-9730-B9DB86F4FBB2}" dt="2023-05-26T21:40:41.256" v="458" actId="1076"/>
          <ac:picMkLst>
            <pc:docMk/>
            <pc:sldMk cId="864354182" sldId="274"/>
            <ac:picMk id="3" creationId="{C1131ED3-5451-14DD-40B4-10C0E903F861}"/>
          </ac:picMkLst>
        </pc:picChg>
        <pc:picChg chg="add mod modCrop">
          <ac:chgData name="Janes, Adam" userId="1d95e35f-2cbe-4c24-ae2c-acdf59c865eb" providerId="ADAL" clId="{36BA2A7E-D1EC-4AB3-9730-B9DB86F4FBB2}" dt="2023-05-26T21:40:36.799" v="457" actId="1076"/>
          <ac:picMkLst>
            <pc:docMk/>
            <pc:sldMk cId="864354182" sldId="274"/>
            <ac:picMk id="5" creationId="{29DAFA48-9998-9906-B611-A771C21235A5}"/>
          </ac:picMkLst>
        </pc:picChg>
        <pc:picChg chg="del">
          <ac:chgData name="Janes, Adam" userId="1d95e35f-2cbe-4c24-ae2c-acdf59c865eb" providerId="ADAL" clId="{36BA2A7E-D1EC-4AB3-9730-B9DB86F4FBB2}" dt="2023-05-26T17:57:58.663" v="441" actId="478"/>
          <ac:picMkLst>
            <pc:docMk/>
            <pc:sldMk cId="864354182" sldId="274"/>
            <ac:picMk id="6" creationId="{75A30948-8CA1-088A-D432-7D3B69A70EF2}"/>
          </ac:picMkLst>
        </pc:picChg>
      </pc:sldChg>
      <pc:sldChg chg="new del">
        <pc:chgData name="Janes, Adam" userId="1d95e35f-2cbe-4c24-ae2c-acdf59c865eb" providerId="ADAL" clId="{36BA2A7E-D1EC-4AB3-9730-B9DB86F4FBB2}" dt="2023-05-26T17:56:27.079" v="439" actId="47"/>
        <pc:sldMkLst>
          <pc:docMk/>
          <pc:sldMk cId="1479268884" sldId="274"/>
        </pc:sldMkLst>
      </pc:sldChg>
      <pc:sldChg chg="addSp delSp modSp add mod modTransition delAnim modAnim">
        <pc:chgData name="Janes, Adam" userId="1d95e35f-2cbe-4c24-ae2c-acdf59c865eb" providerId="ADAL" clId="{36BA2A7E-D1EC-4AB3-9730-B9DB86F4FBB2}" dt="2023-05-27T07:53:57.206" v="787"/>
        <pc:sldMkLst>
          <pc:docMk/>
          <pc:sldMk cId="814330379" sldId="275"/>
        </pc:sldMkLst>
        <pc:spChg chg="del mod">
          <ac:chgData name="Janes, Adam" userId="1d95e35f-2cbe-4c24-ae2c-acdf59c865eb" providerId="ADAL" clId="{36BA2A7E-D1EC-4AB3-9730-B9DB86F4FBB2}" dt="2023-05-26T22:04:41.325" v="638" actId="478"/>
          <ac:spMkLst>
            <pc:docMk/>
            <pc:sldMk cId="814330379" sldId="275"/>
            <ac:spMk id="2" creationId="{614989DB-21E3-2088-2183-D94ACCBA80D3}"/>
          </ac:spMkLst>
        </pc:spChg>
        <pc:spChg chg="add del mod">
          <ac:chgData name="Janes, Adam" userId="1d95e35f-2cbe-4c24-ae2c-acdf59c865eb" providerId="ADAL" clId="{36BA2A7E-D1EC-4AB3-9730-B9DB86F4FBB2}" dt="2023-05-26T22:04:43.919" v="639" actId="478"/>
          <ac:spMkLst>
            <pc:docMk/>
            <pc:sldMk cId="814330379" sldId="275"/>
            <ac:spMk id="11" creationId="{D577010A-F171-8943-A20A-4253CA4AD62A}"/>
          </ac:spMkLst>
        </pc:spChg>
        <pc:picChg chg="del">
          <ac:chgData name="Janes, Adam" userId="1d95e35f-2cbe-4c24-ae2c-acdf59c865eb" providerId="ADAL" clId="{36BA2A7E-D1EC-4AB3-9730-B9DB86F4FBB2}" dt="2023-05-26T21:43:49.535" v="465" actId="478"/>
          <ac:picMkLst>
            <pc:docMk/>
            <pc:sldMk cId="814330379" sldId="275"/>
            <ac:picMk id="3" creationId="{C1131ED3-5451-14DD-40B4-10C0E903F861}"/>
          </ac:picMkLst>
        </pc:picChg>
        <pc:picChg chg="del">
          <ac:chgData name="Janes, Adam" userId="1d95e35f-2cbe-4c24-ae2c-acdf59c865eb" providerId="ADAL" clId="{36BA2A7E-D1EC-4AB3-9730-B9DB86F4FBB2}" dt="2023-05-26T21:43:47.839" v="464" actId="478"/>
          <ac:picMkLst>
            <pc:docMk/>
            <pc:sldMk cId="814330379" sldId="275"/>
            <ac:picMk id="5" creationId="{29DAFA48-9998-9906-B611-A771C21235A5}"/>
          </ac:picMkLst>
        </pc:picChg>
        <pc:picChg chg="add mod modCrop">
          <ac:chgData name="Janes, Adam" userId="1d95e35f-2cbe-4c24-ae2c-acdf59c865eb" providerId="ADAL" clId="{36BA2A7E-D1EC-4AB3-9730-B9DB86F4FBB2}" dt="2023-05-26T22:05:08.065" v="647" actId="1076"/>
          <ac:picMkLst>
            <pc:docMk/>
            <pc:sldMk cId="814330379" sldId="275"/>
            <ac:picMk id="6" creationId="{8B89EA51-ED7A-B2B3-B9F6-57B324C7D35D}"/>
          </ac:picMkLst>
        </pc:picChg>
        <pc:picChg chg="add del mod">
          <ac:chgData name="Janes, Adam" userId="1d95e35f-2cbe-4c24-ae2c-acdf59c865eb" providerId="ADAL" clId="{36BA2A7E-D1EC-4AB3-9730-B9DB86F4FBB2}" dt="2023-05-26T21:48:36.414" v="497" actId="478"/>
          <ac:picMkLst>
            <pc:docMk/>
            <pc:sldMk cId="814330379" sldId="275"/>
            <ac:picMk id="7" creationId="{D844856F-6E5F-2736-6E39-7B65E4F4A864}"/>
          </ac:picMkLst>
        </pc:picChg>
        <pc:picChg chg="add mod">
          <ac:chgData name="Janes, Adam" userId="1d95e35f-2cbe-4c24-ae2c-acdf59c865eb" providerId="ADAL" clId="{36BA2A7E-D1EC-4AB3-9730-B9DB86F4FBB2}" dt="2023-05-26T22:05:17.438" v="650" actId="1076"/>
          <ac:picMkLst>
            <pc:docMk/>
            <pc:sldMk cId="814330379" sldId="275"/>
            <ac:picMk id="8" creationId="{B69C3CD3-7C85-AF3D-7C0A-344BCA70BA1A}"/>
          </ac:picMkLst>
        </pc:picChg>
        <pc:picChg chg="add mod">
          <ac:chgData name="Janes, Adam" userId="1d95e35f-2cbe-4c24-ae2c-acdf59c865eb" providerId="ADAL" clId="{36BA2A7E-D1EC-4AB3-9730-B9DB86F4FBB2}" dt="2023-05-26T22:05:12.441" v="648" actId="1076"/>
          <ac:picMkLst>
            <pc:docMk/>
            <pc:sldMk cId="814330379" sldId="275"/>
            <ac:picMk id="9" creationId="{DC67E235-19E8-A701-1C44-3BA452B206C0}"/>
          </ac:picMkLst>
        </pc:picChg>
      </pc:sldChg>
      <pc:sldMasterChg chg="addSp delSp modSp mod modTransition modSldLayout">
        <pc:chgData name="Janes, Adam" userId="1d95e35f-2cbe-4c24-ae2c-acdf59c865eb" providerId="ADAL" clId="{36BA2A7E-D1EC-4AB3-9730-B9DB86F4FBB2}" dt="2023-05-27T19:48:35.808" v="829" actId="1076"/>
        <pc:sldMasterMkLst>
          <pc:docMk/>
          <pc:sldMasterMk cId="2132020288" sldId="2147483648"/>
        </pc:sldMasterMkLst>
        <pc:spChg chg="mod">
          <ac:chgData name="Janes, Adam" userId="1d95e35f-2cbe-4c24-ae2c-acdf59c865eb" providerId="ADAL" clId="{36BA2A7E-D1EC-4AB3-9730-B9DB86F4FBB2}" dt="2023-05-27T19:38:52.081" v="788" actId="14838"/>
          <ac:spMkLst>
            <pc:docMk/>
            <pc:sldMasterMk cId="2132020288" sldId="2147483648"/>
            <ac:spMk id="2" creationId="{3BC3847D-E7F9-B8B7-77EF-720407EFC8AB}"/>
          </ac:spMkLst>
        </pc:spChg>
        <pc:spChg chg="mod">
          <ac:chgData name="Janes, Adam" userId="1d95e35f-2cbe-4c24-ae2c-acdf59c865eb" providerId="ADAL" clId="{36BA2A7E-D1EC-4AB3-9730-B9DB86F4FBB2}" dt="2023-05-27T19:45:39.547" v="818" actId="1076"/>
          <ac:spMkLst>
            <pc:docMk/>
            <pc:sldMasterMk cId="2132020288" sldId="2147483648"/>
            <ac:spMk id="4" creationId="{570657AF-6D38-F9C2-CA7D-BA416792B77E}"/>
          </ac:spMkLst>
        </pc:spChg>
        <pc:spChg chg="mod">
          <ac:chgData name="Janes, Adam" userId="1d95e35f-2cbe-4c24-ae2c-acdf59c865eb" providerId="ADAL" clId="{36BA2A7E-D1EC-4AB3-9730-B9DB86F4FBB2}" dt="2023-05-27T19:48:35.808" v="829" actId="1076"/>
          <ac:spMkLst>
            <pc:docMk/>
            <pc:sldMasterMk cId="2132020288" sldId="2147483648"/>
            <ac:spMk id="5" creationId="{2C4A34EB-FA41-5EEF-41CB-9B3EB9AD5294}"/>
          </ac:spMkLst>
        </pc:spChg>
        <pc:spChg chg="del mod">
          <ac:chgData name="Janes, Adam" userId="1d95e35f-2cbe-4c24-ae2c-acdf59c865eb" providerId="ADAL" clId="{36BA2A7E-D1EC-4AB3-9730-B9DB86F4FBB2}" dt="2023-05-27T07:44:21.654" v="722" actId="478"/>
          <ac:spMkLst>
            <pc:docMk/>
            <pc:sldMasterMk cId="2132020288" sldId="2147483648"/>
            <ac:spMk id="6" creationId="{B84969E0-4C99-12DE-A519-CB4A3EFC882C}"/>
          </ac:spMkLst>
        </pc:spChg>
        <pc:spChg chg="add del mod">
          <ac:chgData name="Janes, Adam" userId="1d95e35f-2cbe-4c24-ae2c-acdf59c865eb" providerId="ADAL" clId="{36BA2A7E-D1EC-4AB3-9730-B9DB86F4FBB2}" dt="2023-05-27T07:42:26.616" v="714" actId="478"/>
          <ac:spMkLst>
            <pc:docMk/>
            <pc:sldMasterMk cId="2132020288" sldId="2147483648"/>
            <ac:spMk id="7" creationId="{D4F0B163-A356-8585-CD9C-055CB777E9E3}"/>
          </ac:spMkLst>
        </pc:spChg>
        <pc:spChg chg="add mod ord">
          <ac:chgData name="Janes, Adam" userId="1d95e35f-2cbe-4c24-ae2c-acdf59c865eb" providerId="ADAL" clId="{36BA2A7E-D1EC-4AB3-9730-B9DB86F4FBB2}" dt="2023-05-27T07:49:48.552" v="748" actId="1076"/>
          <ac:spMkLst>
            <pc:docMk/>
            <pc:sldMasterMk cId="2132020288" sldId="2147483648"/>
            <ac:spMk id="8" creationId="{0E517738-35F9-C45A-4C8F-759AC499C11C}"/>
          </ac:spMkLst>
        </pc:spChg>
        <pc:sldLayoutChg chg="addSp delSp modSp mod modTransition">
          <pc:chgData name="Janes, Adam" userId="1d95e35f-2cbe-4c24-ae2c-acdf59c865eb" providerId="ADAL" clId="{36BA2A7E-D1EC-4AB3-9730-B9DB86F4FBB2}" dt="2023-05-27T19:47:47.065" v="826" actId="1076"/>
          <pc:sldLayoutMkLst>
            <pc:docMk/>
            <pc:sldMasterMk cId="2132020288" sldId="2147483648"/>
            <pc:sldLayoutMk cId="4139632354" sldId="2147483649"/>
          </pc:sldLayoutMkLst>
          <pc:spChg chg="del mod">
            <ac:chgData name="Janes, Adam" userId="1d95e35f-2cbe-4c24-ae2c-acdf59c865eb" providerId="ADAL" clId="{36BA2A7E-D1EC-4AB3-9730-B9DB86F4FBB2}" dt="2023-05-27T07:41:11.801" v="706" actId="478"/>
            <ac:spMkLst>
              <pc:docMk/>
              <pc:sldMasterMk cId="2132020288" sldId="2147483648"/>
              <pc:sldLayoutMk cId="4139632354" sldId="2147483649"/>
              <ac:spMk id="6" creationId="{2AA1A1B3-F405-BA7C-7BA9-8A9F520DAFEC}"/>
            </ac:spMkLst>
          </pc:spChg>
          <pc:spChg chg="add mod ord">
            <ac:chgData name="Janes, Adam" userId="1d95e35f-2cbe-4c24-ae2c-acdf59c865eb" providerId="ADAL" clId="{36BA2A7E-D1EC-4AB3-9730-B9DB86F4FBB2}" dt="2023-05-27T19:47:47.065" v="826" actId="1076"/>
            <ac:spMkLst>
              <pc:docMk/>
              <pc:sldMasterMk cId="2132020288" sldId="2147483648"/>
              <pc:sldLayoutMk cId="4139632354" sldId="2147483649"/>
              <ac:spMk id="7" creationId="{0BC1DB0D-E67C-FC1E-D1DA-F9F06368B611}"/>
            </ac:spMkLst>
          </pc:spChg>
        </pc:sldLayoutChg>
        <pc:sldLayoutChg chg="modTransition">
          <pc:chgData name="Janes, Adam" userId="1d95e35f-2cbe-4c24-ae2c-acdf59c865eb" providerId="ADAL" clId="{36BA2A7E-D1EC-4AB3-9730-B9DB86F4FBB2}" dt="2023-05-27T07:53:57.206" v="787"/>
          <pc:sldLayoutMkLst>
            <pc:docMk/>
            <pc:sldMasterMk cId="2132020288" sldId="2147483648"/>
            <pc:sldLayoutMk cId="668530470" sldId="2147483650"/>
          </pc:sldLayoutMkLst>
        </pc:sldLayoutChg>
        <pc:sldLayoutChg chg="modTransition">
          <pc:chgData name="Janes, Adam" userId="1d95e35f-2cbe-4c24-ae2c-acdf59c865eb" providerId="ADAL" clId="{36BA2A7E-D1EC-4AB3-9730-B9DB86F4FBB2}" dt="2023-05-27T07:53:57.206" v="787"/>
          <pc:sldLayoutMkLst>
            <pc:docMk/>
            <pc:sldMasterMk cId="2132020288" sldId="2147483648"/>
            <pc:sldLayoutMk cId="4107889312" sldId="2147483651"/>
          </pc:sldLayoutMkLst>
        </pc:sldLayoutChg>
        <pc:sldLayoutChg chg="modTransition">
          <pc:chgData name="Janes, Adam" userId="1d95e35f-2cbe-4c24-ae2c-acdf59c865eb" providerId="ADAL" clId="{36BA2A7E-D1EC-4AB3-9730-B9DB86F4FBB2}" dt="2023-05-27T07:53:57.206" v="787"/>
          <pc:sldLayoutMkLst>
            <pc:docMk/>
            <pc:sldMasterMk cId="2132020288" sldId="2147483648"/>
            <pc:sldLayoutMk cId="4056014913" sldId="2147483652"/>
          </pc:sldLayoutMkLst>
        </pc:sldLayoutChg>
        <pc:sldLayoutChg chg="modTransition">
          <pc:chgData name="Janes, Adam" userId="1d95e35f-2cbe-4c24-ae2c-acdf59c865eb" providerId="ADAL" clId="{36BA2A7E-D1EC-4AB3-9730-B9DB86F4FBB2}" dt="2023-05-27T07:53:57.206" v="787"/>
          <pc:sldLayoutMkLst>
            <pc:docMk/>
            <pc:sldMasterMk cId="2132020288" sldId="2147483648"/>
            <pc:sldLayoutMk cId="1702619722" sldId="2147483653"/>
          </pc:sldLayoutMkLst>
        </pc:sldLayoutChg>
        <pc:sldLayoutChg chg="modTransition">
          <pc:chgData name="Janes, Adam" userId="1d95e35f-2cbe-4c24-ae2c-acdf59c865eb" providerId="ADAL" clId="{36BA2A7E-D1EC-4AB3-9730-B9DB86F4FBB2}" dt="2023-05-27T07:53:57.206" v="787"/>
          <pc:sldLayoutMkLst>
            <pc:docMk/>
            <pc:sldMasterMk cId="2132020288" sldId="2147483648"/>
            <pc:sldLayoutMk cId="3938013109" sldId="2147483654"/>
          </pc:sldLayoutMkLst>
        </pc:sldLayoutChg>
        <pc:sldLayoutChg chg="modTransition">
          <pc:chgData name="Janes, Adam" userId="1d95e35f-2cbe-4c24-ae2c-acdf59c865eb" providerId="ADAL" clId="{36BA2A7E-D1EC-4AB3-9730-B9DB86F4FBB2}" dt="2023-05-27T07:53:57.206" v="787"/>
          <pc:sldLayoutMkLst>
            <pc:docMk/>
            <pc:sldMasterMk cId="2132020288" sldId="2147483648"/>
            <pc:sldLayoutMk cId="2037340727" sldId="2147483655"/>
          </pc:sldLayoutMkLst>
        </pc:sldLayoutChg>
        <pc:sldLayoutChg chg="modTransition">
          <pc:chgData name="Janes, Adam" userId="1d95e35f-2cbe-4c24-ae2c-acdf59c865eb" providerId="ADAL" clId="{36BA2A7E-D1EC-4AB3-9730-B9DB86F4FBB2}" dt="2023-05-27T07:53:57.206" v="787"/>
          <pc:sldLayoutMkLst>
            <pc:docMk/>
            <pc:sldMasterMk cId="2132020288" sldId="2147483648"/>
            <pc:sldLayoutMk cId="4124218135" sldId="2147483656"/>
          </pc:sldLayoutMkLst>
        </pc:sldLayoutChg>
        <pc:sldLayoutChg chg="modTransition">
          <pc:chgData name="Janes, Adam" userId="1d95e35f-2cbe-4c24-ae2c-acdf59c865eb" providerId="ADAL" clId="{36BA2A7E-D1EC-4AB3-9730-B9DB86F4FBB2}" dt="2023-05-27T07:53:57.206" v="787"/>
          <pc:sldLayoutMkLst>
            <pc:docMk/>
            <pc:sldMasterMk cId="2132020288" sldId="2147483648"/>
            <pc:sldLayoutMk cId="441911165" sldId="2147483657"/>
          </pc:sldLayoutMkLst>
        </pc:sldLayoutChg>
        <pc:sldLayoutChg chg="modTransition">
          <pc:chgData name="Janes, Adam" userId="1d95e35f-2cbe-4c24-ae2c-acdf59c865eb" providerId="ADAL" clId="{36BA2A7E-D1EC-4AB3-9730-B9DB86F4FBB2}" dt="2023-05-27T07:53:57.206" v="787"/>
          <pc:sldLayoutMkLst>
            <pc:docMk/>
            <pc:sldMasterMk cId="2132020288" sldId="2147483648"/>
            <pc:sldLayoutMk cId="413776708" sldId="2147483658"/>
          </pc:sldLayoutMkLst>
        </pc:sldLayoutChg>
        <pc:sldLayoutChg chg="modTransition">
          <pc:chgData name="Janes, Adam" userId="1d95e35f-2cbe-4c24-ae2c-acdf59c865eb" providerId="ADAL" clId="{36BA2A7E-D1EC-4AB3-9730-B9DB86F4FBB2}" dt="2023-05-27T07:53:57.206" v="787"/>
          <pc:sldLayoutMkLst>
            <pc:docMk/>
            <pc:sldMasterMk cId="2132020288" sldId="2147483648"/>
            <pc:sldLayoutMk cId="3303036654" sldId="2147483659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>
            <a:extLst>
              <a:ext uri="{FF2B5EF4-FFF2-40B4-BE49-F238E27FC236}">
                <a16:creationId xmlns:a16="http://schemas.microsoft.com/office/drawing/2014/main" id="{681EF1AE-6D53-92D3-E7D5-420553A8DA0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D56BD10C-9735-D3DC-530F-E4744306FC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6802DA-7CE0-488C-BD4B-B5C078E7501F}" type="datetimeFigureOut">
              <a:rPr lang="cs-CZ" smtClean="0"/>
              <a:t>27.06.2023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479FE667-4859-7F50-5B7F-0A0659874A2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234E54FF-B286-EDDA-6893-D9A07CC2BFB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78C57-8042-42CB-B3CB-AC6E46C65391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981373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media/model3d1.glb>
</file>

<file path=ppt/media/model3d2.glb>
</file>

<file path=ppt/media/model3d3.glb>
</file>

<file path=ppt/media/model3d4.glb>
</file>

<file path=ppt/media/model3d5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86E90-E7DE-4E34-8A4A-A6E6C3A338A2}" type="datetimeFigureOut">
              <a:rPr lang="cs-CZ" smtClean="0"/>
              <a:t>27.06.2023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352FC2-0611-4A8E-AFD0-CC24443F36A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00522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17C0A89-173E-5D59-DE20-26B6B0339D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A9954D90-3DEA-D8E0-4B45-C08930CE09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A5D6F47F-2AAA-6E32-A01E-3F9A7002F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AFE90-24C6-426B-B9CA-456D72D84687}" type="datetime1">
              <a:rPr lang="cs-CZ" smtClean="0"/>
              <a:t>27.06.2023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306FB9D-44EC-3E42-1239-0E6CCF24A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BC1DB0D-E67C-FC1E-D1DA-F9F06368B611}"/>
              </a:ext>
            </a:extLst>
          </p:cNvPr>
          <p:cNvSpPr txBox="1"/>
          <p:nvPr userDrawn="1"/>
        </p:nvSpPr>
        <p:spPr>
          <a:xfrm>
            <a:off x="10095014" y="5634492"/>
            <a:ext cx="1329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C02C730F-7EDD-420B-BA5C-BB3ACBA61581}" type="slidenum">
              <a:rPr lang="cs-CZ" sz="20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 algn="r"/>
              <a:t>‹#›</a:t>
            </a:fld>
            <a:r>
              <a:rPr lang="cs-CZ" sz="20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/19</a:t>
            </a:r>
          </a:p>
        </p:txBody>
      </p:sp>
    </p:spTree>
    <p:extLst>
      <p:ext uri="{BB962C8B-B14F-4D97-AF65-F5344CB8AC3E}">
        <p14:creationId xmlns:p14="http://schemas.microsoft.com/office/powerpoint/2010/main" val="4139632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04321B8-26DD-C122-266B-1557D1745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EDE13349-BB7C-32B8-E6A9-FF6CB099E2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1785E162-76DE-5149-F914-EB5593D2B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0E185-9A85-4651-90FE-8D3D95570B42}" type="datetime1">
              <a:rPr lang="cs-CZ" smtClean="0"/>
              <a:t>27.06.2023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A9DEEED9-8D3E-E630-85BD-F7DA04AAC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C244151-EA77-9380-C177-26C87D76B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CA0C54-199F-414D-91AB-215F775EE259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3776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0DA40B19-F6D2-6B11-509C-24D0C75D73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8794F349-5EFC-3EFE-0C22-98F4BBB372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1C8BCA61-7B0B-BBD6-AB14-89CC57397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AC1B-A36C-49C4-81AF-455CB7741A9D}" type="datetime1">
              <a:rPr lang="cs-CZ" smtClean="0"/>
              <a:t>27.06.2023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39CCD9C-B6B7-EBAB-E63C-CF290E75D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7B4EF54B-88CE-BD4F-90D8-1B04324CD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CA0C54-199F-414D-91AB-215F775EE259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03036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5C1B357-1793-3018-8BED-D47364A6A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C85D783-8C46-7C3F-A66C-C3BD8D690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dirty="0"/>
              <a:t>Po kliknutí můžete upravovat styly textu v předloze.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4DCA5DDD-1BC7-4726-1885-B15A8BF87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BB164-6D71-4A49-A596-FFB79B95C2B9}" type="datetime1">
              <a:rPr lang="cs-CZ" smtClean="0"/>
              <a:t>27.06.2023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0FF62D3-EF2D-F32D-1E13-173178C0C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8A278A2-CDE6-CDBB-1F15-F880E96CC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CA0C54-199F-414D-91AB-215F775EE259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685304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FB49FC9-35BC-6997-DC4E-41A4DC117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3E144FF7-2183-FC97-73AA-7EA163C0F0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59E9D202-9900-3B84-88F9-64432E0BE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ED127-53D1-4100-8F21-70105E387847}" type="datetime1">
              <a:rPr lang="cs-CZ" smtClean="0"/>
              <a:t>27.06.2023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6B9B62D4-C6F1-E5FB-A0EA-3AE16E160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1367F72-B59A-0292-D605-4DE42CEAB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CA0C54-199F-414D-91AB-215F775EE259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07889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6047156-98F1-39EF-FDC0-A699F48A0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ED8D445-6D9E-8E69-618D-548ECC7408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A4EEF82B-8003-327F-5FF3-5AE1801526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09BEB382-6A4B-2E55-C3AA-74286E724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0E147-31C6-4089-8625-64F703E68029}" type="datetime1">
              <a:rPr lang="cs-CZ" smtClean="0"/>
              <a:t>27.06.2023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CA432783-29E0-C753-0882-F629CEB23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8C0763E7-02B6-616E-DC7F-B4418F1CA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CA0C54-199F-414D-91AB-215F775EE259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560149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7C606CD-3DD3-311A-42CA-FAA4582BB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9A5CB4B7-3354-D91D-5BF5-1DAB64D2EF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87A5AA1B-442D-3EB3-A916-EF091FD3A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229A552A-E096-9F39-0484-3088F60BE2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E4FA77AF-4F77-78FE-1003-260033E369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B8D6F874-B5B8-34E1-4B73-B7C10371E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D86CD-A70B-4CF3-95AF-A19B39DD4DB6}" type="datetime1">
              <a:rPr lang="cs-CZ" smtClean="0"/>
              <a:t>27.06.2023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E49152AD-19D9-C11E-EA54-9FCE8D36B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7C5DA911-17D1-2BDF-F9F7-B92FF2EAF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CA0C54-199F-414D-91AB-215F775EE259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02619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3E59EC1-F042-78B4-78B5-795B2A274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43F15EFD-AE6D-506B-79A4-41B643F4C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8616B-F702-48B2-B79B-D488B10856BB}" type="datetime1">
              <a:rPr lang="cs-CZ" smtClean="0"/>
              <a:t>27.06.2023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CB093142-0D44-0210-4758-564022DE7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8CF2A4C5-C678-F5EF-B22C-A77D087D2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CA0C54-199F-414D-91AB-215F775EE259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38013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1DA1672D-D2AC-D10C-B7B0-501E96F89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6BC61-6667-470C-97AB-05A53EA90A6F}" type="datetime1">
              <a:rPr lang="cs-CZ" smtClean="0"/>
              <a:t>27.06.2023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65CD75BE-B6C2-4368-F3C8-6FF6F45B2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2409CEA1-2A28-5180-1956-D72A5B289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CA0C54-199F-414D-91AB-215F775EE259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37340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5A7F567-A06C-85BC-47C4-903BB506D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43BDBF1-0A93-7863-9BA8-FDE864F7D3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770343A2-939D-AB8E-E459-27AEA0E584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B2292D79-B24F-21CB-A09E-950B62D5D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BCE88-9719-4A65-BAE9-38E81CBB338B}" type="datetime1">
              <a:rPr lang="cs-CZ" smtClean="0"/>
              <a:t>27.06.2023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9EA76886-7460-6B41-F1CF-AAEC5CAF6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CF8D5DA4-1CAE-A96C-1FC0-B11375401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CA0C54-199F-414D-91AB-215F775EE259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24218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E9E37C9-2986-C7C6-8400-7920A5ED8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F78373EC-0C93-92A0-F3BC-D2A7B39060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468AC76C-A7D6-7590-D5D1-1B1D0DD4F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F9FB1F22-9030-99DA-296C-938F69A5E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A28B1-1B96-4F16-BF06-8093B0347722}" type="datetime1">
              <a:rPr lang="cs-CZ" smtClean="0"/>
              <a:t>27.06.2023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E4A99733-A0B7-0C11-0CEC-B98625937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13B61B9D-1F41-90A6-C7F3-11FEE41E6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CA0C54-199F-414D-91AB-215F775EE259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41911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5000" contrast="17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3BC3847D-E7F9-B8B7-77EF-720407EFC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9FEDF2A8-F7A0-DD65-99AE-D51A7B2A29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dirty="0"/>
              <a:t>Po kliknutí můžete upravovat styly textu v předloze.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570657AF-6D38-F9C2-CA7D-BA416792B7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724236" y="636786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D103A-37EA-4ABA-BD42-3BC33E15AE28}" type="datetime1">
              <a:rPr lang="cs-CZ" smtClean="0"/>
              <a:t>27.06.2023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2C4A34EB-FA41-5EEF-41CB-9B3EB9AD52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7046" y="6363658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>
              <a:defRPr lang="cs-CZ" smtClean="0"/>
            </a:lvl1pPr>
          </a:lstStyle>
          <a:p>
            <a:r>
              <a:rPr lang="cs-CZ"/>
              <a:t>F1/10 Autonomous Racing</a:t>
            </a:r>
            <a:endParaRPr lang="cs-CZ" dirty="0"/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0E517738-35F9-C45A-4C8F-759AC499C11C}"/>
              </a:ext>
            </a:extLst>
          </p:cNvPr>
          <p:cNvSpPr txBox="1"/>
          <p:nvPr userDrawn="1"/>
        </p:nvSpPr>
        <p:spPr>
          <a:xfrm>
            <a:off x="9609826" y="6363658"/>
            <a:ext cx="2053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E777B6DA-33B1-4E41-B8D2-137F66E7160B}" type="slidenum">
              <a:rPr lang="cs-CZ" smtClean="0"/>
              <a:pPr algn="r"/>
              <a:t>‹#›</a:t>
            </a:fld>
            <a:r>
              <a:rPr lang="cs-CZ" dirty="0"/>
              <a:t>/19</a:t>
            </a:r>
          </a:p>
        </p:txBody>
      </p:sp>
    </p:spTree>
    <p:extLst>
      <p:ext uri="{BB962C8B-B14F-4D97-AF65-F5344CB8AC3E}">
        <p14:creationId xmlns:p14="http://schemas.microsoft.com/office/powerpoint/2010/main" val="2132020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b="1" kern="120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6.mp4"/><Relationship Id="rId7" Type="http://schemas.openxmlformats.org/officeDocument/2006/relationships/image" Target="../media/image20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9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6.mp4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microsoft.com/office/2007/relationships/media" Target="../media/media8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video" Target="../media/media9.mp4"/><Relationship Id="rId5" Type="http://schemas.microsoft.com/office/2007/relationships/media" Target="../media/media9.mp4"/><Relationship Id="rId10" Type="http://schemas.openxmlformats.org/officeDocument/2006/relationships/image" Target="../media/image23.png"/><Relationship Id="rId4" Type="http://schemas.openxmlformats.org/officeDocument/2006/relationships/video" Target="../media/media8.mp4"/><Relationship Id="rId9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oogle-cartographer-ros.readthedocs.io/en/latest/tuning.html" TargetMode="External"/><Relationship Id="rId2" Type="http://schemas.openxmlformats.org/officeDocument/2006/relationships/hyperlink" Target="https://integrys.com/wp-content/uploads/2018/09/Connect-Tech-Orbitty-Carrier_1.pn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oogle-cartographer-ros.readthedocs.io/en/latest/algo_walkthrough.html" TargetMode="External"/><Relationship Id="rId4" Type="http://schemas.openxmlformats.org/officeDocument/2006/relationships/hyperlink" Target="https://scikit-image.org/docs/stable/auto_examples/edges/plot_skeleton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17/06/relationships/model3d" Target="../media/model3d4.glb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microsoft.com/office/2017/06/relationships/model3d" Target="../media/model3d3.glb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0" Type="http://schemas.microsoft.com/office/2017/06/relationships/model3d" Target="../media/model3d5.glb"/><Relationship Id="rId4" Type="http://schemas.microsoft.com/office/2017/06/relationships/model3d" Target="../media/model3d2.glb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uvod">
            <a:hlinkClick r:id="" action="ppaction://media"/>
            <a:extLst>
              <a:ext uri="{FF2B5EF4-FFF2-40B4-BE49-F238E27FC236}">
                <a16:creationId xmlns:a16="http://schemas.microsoft.com/office/drawing/2014/main" id="{B08DDA91-0D3E-00FB-7208-C25E7C574169}"/>
              </a:ext>
            </a:extLst>
          </p:cNvPr>
          <p:cNvPicPr preferRelativeResize="0">
            <a:picLocks noGrp="1" noRot="1" noMove="1" noResize="1" noEditPoints="1" noAdjustHandles="1" noChangeArrowheads="1" noChangeShapeType="1" noCrop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lum bright="3000" contrast="4000"/>
          </a:blip>
          <a:srcRect l="34240" t="17656" r="34177" b="628"/>
          <a:stretch>
            <a:fillRect/>
          </a:stretch>
        </p:blipFill>
        <p:spPr>
          <a:xfrm>
            <a:off x="0" y="0"/>
            <a:ext cx="12192000" cy="8011013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2E3FD555-84F7-5270-8435-BE2E5F8841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cs-CZ" dirty="0"/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44C2DC12-A47B-1F85-C835-3C48EB157656}"/>
              </a:ext>
            </a:extLst>
          </p:cNvPr>
          <p:cNvSpPr txBox="1"/>
          <p:nvPr/>
        </p:nvSpPr>
        <p:spPr>
          <a:xfrm rot="21212842">
            <a:off x="2021404" y="2539985"/>
            <a:ext cx="69840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4800" dirty="0"/>
              <a:t>F1/10 </a:t>
            </a:r>
            <a:r>
              <a:rPr lang="cs-CZ" sz="4800" dirty="0" err="1"/>
              <a:t>Autonomous</a:t>
            </a:r>
            <a:r>
              <a:rPr lang="cs-CZ" sz="4800" dirty="0"/>
              <a:t> </a:t>
            </a:r>
            <a:r>
              <a:rPr lang="cs-CZ" sz="4800" dirty="0" err="1"/>
              <a:t>Racing</a:t>
            </a:r>
            <a:endParaRPr lang="cs-CZ" sz="4800" dirty="0"/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2D4E3FCA-7433-AB4D-7F5B-DC66359FA91F}"/>
              </a:ext>
            </a:extLst>
          </p:cNvPr>
          <p:cNvSpPr txBox="1"/>
          <p:nvPr/>
        </p:nvSpPr>
        <p:spPr>
          <a:xfrm>
            <a:off x="9688010" y="4690150"/>
            <a:ext cx="23072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s-CZ" dirty="0"/>
              <a:t>Jan Daněk</a:t>
            </a:r>
            <a:endParaRPr lang="en-US" dirty="0"/>
          </a:p>
          <a:p>
            <a:pPr algn="r"/>
            <a:r>
              <a:rPr lang="cs-CZ" dirty="0"/>
              <a:t>Petr Kuchař</a:t>
            </a:r>
            <a:endParaRPr lang="en-US" dirty="0"/>
          </a:p>
          <a:p>
            <a:pPr algn="r"/>
            <a:r>
              <a:rPr lang="cs-CZ" dirty="0"/>
              <a:t>Adam Jáneš</a:t>
            </a:r>
            <a:endParaRPr lang="en-US" dirty="0"/>
          </a:p>
          <a:p>
            <a:pPr algn="r"/>
            <a:r>
              <a:rPr lang="cs-CZ" dirty="0"/>
              <a:t>Michal Lenc</a:t>
            </a:r>
            <a:endParaRPr lang="en-US" dirty="0"/>
          </a:p>
          <a:p>
            <a:pPr algn="r"/>
            <a:r>
              <a:rPr lang="cs-CZ" dirty="0"/>
              <a:t>Bohumil Brož</a:t>
            </a:r>
            <a:endParaRPr lang="en-US" dirty="0"/>
          </a:p>
          <a:p>
            <a:pPr algn="r"/>
            <a:r>
              <a:rPr lang="cs-CZ" dirty="0"/>
              <a:t>Kateřina Poláková</a:t>
            </a:r>
          </a:p>
          <a:p>
            <a:pPr algn="r"/>
            <a:endParaRPr lang="cs-CZ" dirty="0"/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E172A68E-543B-25AB-5DE0-B85A9267CC18}"/>
              </a:ext>
            </a:extLst>
          </p:cNvPr>
          <p:cNvSpPr txBox="1"/>
          <p:nvPr/>
        </p:nvSpPr>
        <p:spPr>
          <a:xfrm>
            <a:off x="196770" y="5987018"/>
            <a:ext cx="2307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20.2.2023 – 30.5.2023</a:t>
            </a:r>
          </a:p>
        </p:txBody>
      </p:sp>
    </p:spTree>
    <p:extLst>
      <p:ext uri="{BB962C8B-B14F-4D97-AF65-F5344CB8AC3E}">
        <p14:creationId xmlns:p14="http://schemas.microsoft.com/office/powerpoint/2010/main" val="166612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9F1FFA9-D672-408C-9220-ADEEC6ABD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6BBD8DC5-EA47-E4F2-D054-C87B40739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778" y="365125"/>
            <a:ext cx="4761410" cy="1938076"/>
          </a:xfrm>
        </p:spPr>
        <p:txBody>
          <a:bodyPr>
            <a:normAutofit fontScale="90000"/>
          </a:bodyPr>
          <a:lstStyle/>
          <a:p>
            <a:r>
              <a:rPr lang="cs-CZ" sz="4700" dirty="0"/>
              <a:t>Statické měření SLAM – dráha s překážkami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DC3C208-605F-9CAD-42BD-F2CE3725F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482589"/>
            <a:ext cx="3816096" cy="3694373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cs-CZ" sz="2000" dirty="0"/>
              <a:t>Nejhorší odchylka </a:t>
            </a:r>
            <a:r>
              <a:rPr lang="en-US" sz="2000" dirty="0"/>
              <a:t>5 </a:t>
            </a:r>
            <a:r>
              <a:rPr lang="cs-CZ" sz="2000" dirty="0"/>
              <a:t>cm </a:t>
            </a:r>
            <a:br>
              <a:rPr lang="cs-CZ" sz="2000" dirty="0"/>
            </a:br>
            <a:r>
              <a:rPr lang="cs-CZ" sz="2000" dirty="0"/>
              <a:t>(</a:t>
            </a:r>
            <a:r>
              <a:rPr lang="en-US" sz="2000" dirty="0"/>
              <a:t>pro </a:t>
            </a:r>
            <a:r>
              <a:rPr lang="cs-CZ" sz="2000" dirty="0"/>
              <a:t>rychlosti 2m/s, 4m/s, 6m/s, 8m/s)</a:t>
            </a:r>
          </a:p>
          <a:p>
            <a:r>
              <a:rPr lang="cs-CZ" sz="2000" dirty="0"/>
              <a:t>Maximální doba ustálení 1.9s </a:t>
            </a:r>
            <a:br>
              <a:rPr lang="cs-CZ" sz="2000" dirty="0"/>
            </a:br>
            <a:r>
              <a:rPr lang="cs-CZ" sz="2000" dirty="0"/>
              <a:t>(k přijatelné hodnotě jsme se dostali za 300 </a:t>
            </a:r>
            <a:r>
              <a:rPr lang="cs-CZ" sz="2000" dirty="0" err="1"/>
              <a:t>ms</a:t>
            </a:r>
            <a:r>
              <a:rPr lang="cs-CZ" sz="2000" dirty="0"/>
              <a:t>)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9446F0E2-950C-07DE-51E6-1ED2731E84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12" r="-1" b="53067"/>
          <a:stretch/>
        </p:blipFill>
        <p:spPr>
          <a:xfrm>
            <a:off x="4904316" y="-4"/>
            <a:ext cx="7287684" cy="3694372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</p:spPr>
      </p:pic>
      <p:pic>
        <p:nvPicPr>
          <p:cNvPr id="6" name="Obrázek 5" descr="Obsah obrázku interiér, Podlahová krytina, muž, oblečení&#10;&#10;Popis byl vytvořen automaticky">
            <a:extLst>
              <a:ext uri="{FF2B5EF4-FFF2-40B4-BE49-F238E27FC236}">
                <a16:creationId xmlns:a16="http://schemas.microsoft.com/office/drawing/2014/main" id="{14B6E0FB-94F6-0014-27B0-B2F587DFB7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704" b="20784"/>
          <a:stretch/>
        </p:blipFill>
        <p:spPr>
          <a:xfrm>
            <a:off x="4654296" y="3773349"/>
            <a:ext cx="7544813" cy="3084656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</p:pic>
      <p:sp>
        <p:nvSpPr>
          <p:cNvPr id="8" name="TextovéPole 7">
            <a:extLst>
              <a:ext uri="{FF2B5EF4-FFF2-40B4-BE49-F238E27FC236}">
                <a16:creationId xmlns:a16="http://schemas.microsoft.com/office/drawing/2014/main" id="{6078F49F-057C-8615-7AD9-8D6CCFA2AD71}"/>
              </a:ext>
            </a:extLst>
          </p:cNvPr>
          <p:cNvSpPr txBox="1"/>
          <p:nvPr/>
        </p:nvSpPr>
        <p:spPr>
          <a:xfrm>
            <a:off x="11234057" y="6423354"/>
            <a:ext cx="825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bg1"/>
                </a:solidFill>
              </a:rPr>
              <a:t>10/19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7FA8EB7C-89B5-A2CD-89EE-864AD4A66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</p:spTree>
    <p:extLst>
      <p:ext uri="{BB962C8B-B14F-4D97-AF65-F5344CB8AC3E}">
        <p14:creationId xmlns:p14="http://schemas.microsoft.com/office/powerpoint/2010/main" val="3992880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6BBD8DC5-EA47-E4F2-D054-C87B40739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79" y="172124"/>
            <a:ext cx="5560424" cy="1956841"/>
          </a:xfrm>
        </p:spPr>
        <p:txBody>
          <a:bodyPr anchor="b">
            <a:normAutofit fontScale="90000"/>
          </a:bodyPr>
          <a:lstStyle/>
          <a:p>
            <a:r>
              <a:rPr lang="cs-CZ" sz="5400" dirty="0"/>
              <a:t>Statické měření SLAM – dráha bez překážek</a:t>
            </a:r>
          </a:p>
        </p:txBody>
      </p:sp>
      <p:sp>
        <p:nvSpPr>
          <p:cNvPr id="17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DC3C208-605F-9CAD-42BD-F2CE3725F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cs-CZ" sz="2200" dirty="0"/>
              <a:t>Nejhorší odchylka 9</a:t>
            </a:r>
            <a:r>
              <a:rPr lang="en-US" sz="2200" dirty="0"/>
              <a:t> </a:t>
            </a:r>
            <a:r>
              <a:rPr lang="cs-CZ" sz="2200" dirty="0"/>
              <a:t>cm </a:t>
            </a:r>
            <a:br>
              <a:rPr lang="cs-CZ" sz="2200" dirty="0"/>
            </a:br>
            <a:r>
              <a:rPr lang="cs-CZ" sz="2200" dirty="0"/>
              <a:t>(</a:t>
            </a:r>
            <a:r>
              <a:rPr lang="en-US" sz="2200" dirty="0"/>
              <a:t>pro</a:t>
            </a:r>
            <a:r>
              <a:rPr lang="cs-CZ" sz="2200" dirty="0"/>
              <a:t> 6m/s)</a:t>
            </a:r>
          </a:p>
          <a:p>
            <a:r>
              <a:rPr lang="cs-CZ" sz="2200" dirty="0"/>
              <a:t>Maximální doba ustálení 1.4s </a:t>
            </a:r>
            <a:br>
              <a:rPr lang="cs-CZ" sz="2200" dirty="0"/>
            </a:br>
            <a:r>
              <a:rPr lang="cs-CZ" sz="2200" dirty="0"/>
              <a:t>(k přijatelné hodnotě jsme se dostali za 300 </a:t>
            </a:r>
            <a:r>
              <a:rPr lang="cs-CZ" sz="2200" dirty="0" err="1"/>
              <a:t>ms</a:t>
            </a:r>
            <a:r>
              <a:rPr lang="cs-CZ" sz="2200" dirty="0"/>
              <a:t>)</a:t>
            </a:r>
          </a:p>
        </p:txBody>
      </p:sp>
      <p:pic>
        <p:nvPicPr>
          <p:cNvPr id="10" name="Obrázek 9" descr="Obsah obrázku interiér, podlaha, Podlahová krytina, zeď&#10;&#10;Popis byl vytvořen automaticky">
            <a:extLst>
              <a:ext uri="{FF2B5EF4-FFF2-40B4-BE49-F238E27FC236}">
                <a16:creationId xmlns:a16="http://schemas.microsoft.com/office/drawing/2014/main" id="{C6433749-8BE3-87F3-F4E9-0248FAFE94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25226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306F6768-4A61-3ADE-17E8-28E1216E6FFE}"/>
              </a:ext>
            </a:extLst>
          </p:cNvPr>
          <p:cNvSpPr txBox="1"/>
          <p:nvPr/>
        </p:nvSpPr>
        <p:spPr>
          <a:xfrm>
            <a:off x="11207931" y="6318851"/>
            <a:ext cx="772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bg1"/>
                </a:solidFill>
              </a:rPr>
              <a:t>11/19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7FD9632A-8BF5-2083-99FF-85DFF5011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</p:spTree>
    <p:extLst>
      <p:ext uri="{BB962C8B-B14F-4D97-AF65-F5344CB8AC3E}">
        <p14:creationId xmlns:p14="http://schemas.microsoft.com/office/powerpoint/2010/main" val="510746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BB3933F-F3B4-EDEA-9F14-0B53A4DB8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9600"/>
            <a:ext cx="3739341" cy="1330839"/>
          </a:xfrm>
        </p:spPr>
        <p:txBody>
          <a:bodyPr>
            <a:normAutofit/>
          </a:bodyPr>
          <a:lstStyle/>
          <a:p>
            <a:r>
              <a:rPr lang="cs-CZ" sz="4200" dirty="0"/>
              <a:t>Dynamické měření SLAM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5D4C74B-10E3-46E1-0C7A-0D529832F0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366" y="2194102"/>
            <a:ext cx="3715175" cy="3908586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cs-CZ" sz="2000" dirty="0"/>
              <a:t>Maximální časová odchylka 0.1s </a:t>
            </a:r>
            <a:br>
              <a:rPr lang="cs-CZ" sz="2000" dirty="0"/>
            </a:br>
            <a:r>
              <a:rPr lang="cs-CZ" sz="2000" dirty="0"/>
              <a:t>(většinou 0.05s )</a:t>
            </a:r>
          </a:p>
          <a:p>
            <a:r>
              <a:rPr lang="cs-CZ" sz="2000" dirty="0"/>
              <a:t>Maximální odchylka vzdálenosti 20cm </a:t>
            </a:r>
            <a:br>
              <a:rPr lang="cs-CZ" sz="2000" dirty="0"/>
            </a:br>
            <a:r>
              <a:rPr lang="cs-CZ" sz="2000" dirty="0"/>
              <a:t>(v průměru 5cm)</a:t>
            </a:r>
          </a:p>
        </p:txBody>
      </p:sp>
      <p:pic>
        <p:nvPicPr>
          <p:cNvPr id="6" name="dynamic">
            <a:hlinkClick r:id="" action="ppaction://media"/>
            <a:extLst>
              <a:ext uri="{FF2B5EF4-FFF2-40B4-BE49-F238E27FC236}">
                <a16:creationId xmlns:a16="http://schemas.microsoft.com/office/drawing/2014/main" id="{3AC6D49B-AA65-EDC2-FB08-D660D1C203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4203" r="34184"/>
          <a:stretch>
            <a:fillRect/>
          </a:stretch>
        </p:blipFill>
        <p:spPr>
          <a:xfrm>
            <a:off x="7056786" y="136525"/>
            <a:ext cx="3702876" cy="6588663"/>
          </a:xfrm>
          <a:prstGeom prst="rect">
            <a:avLst/>
          </a:prstGeom>
        </p:spPr>
      </p:pic>
      <p:sp>
        <p:nvSpPr>
          <p:cNvPr id="7" name="TextovéPole 6">
            <a:extLst>
              <a:ext uri="{FF2B5EF4-FFF2-40B4-BE49-F238E27FC236}">
                <a16:creationId xmlns:a16="http://schemas.microsoft.com/office/drawing/2014/main" id="{8252B240-60C9-9E66-BA86-9C350D6AB052}"/>
              </a:ext>
            </a:extLst>
          </p:cNvPr>
          <p:cNvSpPr txBox="1"/>
          <p:nvPr/>
        </p:nvSpPr>
        <p:spPr>
          <a:xfrm>
            <a:off x="11234057" y="6355856"/>
            <a:ext cx="764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12/19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B822536E-A15C-7831-19ED-1625C7B58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</p:spTree>
    <p:extLst>
      <p:ext uri="{BB962C8B-B14F-4D97-AF65-F5344CB8AC3E}">
        <p14:creationId xmlns:p14="http://schemas.microsoft.com/office/powerpoint/2010/main" val="1698074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1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B1468DF-EFC2-45D9-33BD-036E34BA5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Projetí dráhy bez kolize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26682F6-B048-58BF-8D87-51302C604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44951" cy="4351338"/>
          </a:xfrm>
        </p:spPr>
        <p:txBody>
          <a:bodyPr/>
          <a:lstStyle/>
          <a:p>
            <a:r>
              <a:rPr lang="cs-CZ" dirty="0"/>
              <a:t>Úprava mapy</a:t>
            </a:r>
          </a:p>
          <a:p>
            <a:r>
              <a:rPr lang="cs-CZ" dirty="0"/>
              <a:t>Vytvoření středové čáry</a:t>
            </a:r>
          </a:p>
          <a:p>
            <a:r>
              <a:rPr lang="cs-CZ" dirty="0"/>
              <a:t>Sledování trajektorie pomocí </a:t>
            </a:r>
            <a:r>
              <a:rPr lang="cs-CZ" dirty="0" err="1"/>
              <a:t>pure</a:t>
            </a:r>
            <a:r>
              <a:rPr lang="cs-CZ" dirty="0"/>
              <a:t> </a:t>
            </a:r>
            <a:r>
              <a:rPr lang="cs-CZ" dirty="0" err="1"/>
              <a:t>pursuit</a:t>
            </a:r>
            <a:endParaRPr lang="cs-CZ" dirty="0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9B9E5736-A6EF-AC04-B3CD-F7079C368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  <p:pic>
        <p:nvPicPr>
          <p:cNvPr id="5" name="Obrázek 4" descr="Obsah obrázku text, snímek obrazovky, Grafický software, Multimediální software&#10;&#10;Popis byl vytvořen automaticky">
            <a:extLst>
              <a:ext uri="{FF2B5EF4-FFF2-40B4-BE49-F238E27FC236}">
                <a16:creationId xmlns:a16="http://schemas.microsoft.com/office/drawing/2014/main" id="{8EBF36C0-0E7B-81BF-2968-FDA6E71EC4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28" t="19252" r="16365" b="20381"/>
          <a:stretch/>
        </p:blipFill>
        <p:spPr>
          <a:xfrm>
            <a:off x="5682181" y="3372022"/>
            <a:ext cx="5153970" cy="3360968"/>
          </a:xfrm>
          <a:prstGeom prst="rect">
            <a:avLst/>
          </a:prstGeom>
        </p:spPr>
      </p:pic>
      <p:pic>
        <p:nvPicPr>
          <p:cNvPr id="7" name="kruh">
            <a:hlinkClick r:id="" action="ppaction://media"/>
            <a:extLst>
              <a:ext uri="{FF2B5EF4-FFF2-40B4-BE49-F238E27FC236}">
                <a16:creationId xmlns:a16="http://schemas.microsoft.com/office/drawing/2014/main" id="{CD526299-AED3-3833-6EC2-18A7048ACB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4004" r="34061"/>
          <a:stretch>
            <a:fillRect/>
          </a:stretch>
        </p:blipFill>
        <p:spPr>
          <a:xfrm>
            <a:off x="12610677" y="3429000"/>
            <a:ext cx="3069455" cy="540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333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123550AB-41DC-5C55-5598-8D0B97D76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F1/10 </a:t>
            </a:r>
            <a:r>
              <a:rPr lang="cs-CZ" dirty="0" err="1"/>
              <a:t>Autonomous</a:t>
            </a:r>
            <a:r>
              <a:rPr lang="cs-CZ" dirty="0"/>
              <a:t> </a:t>
            </a:r>
            <a:r>
              <a:rPr lang="cs-CZ" dirty="0" err="1"/>
              <a:t>Racing</a:t>
            </a:r>
            <a:endParaRPr lang="cs-CZ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CB1468DF-EFC2-45D9-33BD-036E34BA5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Projetí dráhy bez kolize</a:t>
            </a:r>
          </a:p>
        </p:txBody>
      </p:sp>
      <p:pic>
        <p:nvPicPr>
          <p:cNvPr id="9" name="Obrázek 8" descr="Obsah obrázku text, snímek obrazovky, Grafický software, Multimediální software&#10;&#10;Popis byl vytvořen automaticky">
            <a:extLst>
              <a:ext uri="{FF2B5EF4-FFF2-40B4-BE49-F238E27FC236}">
                <a16:creationId xmlns:a16="http://schemas.microsoft.com/office/drawing/2014/main" id="{26610C80-C340-6732-C8B5-C7155806D45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28" t="19252" r="16365" b="20381"/>
          <a:stretch/>
        </p:blipFill>
        <p:spPr>
          <a:xfrm>
            <a:off x="812384" y="1881880"/>
            <a:ext cx="6579519" cy="4290586"/>
          </a:xfrm>
          <a:prstGeom prst="rect">
            <a:avLst/>
          </a:prstGeom>
        </p:spPr>
      </p:pic>
      <p:pic>
        <p:nvPicPr>
          <p:cNvPr id="4" name="kruh">
            <a:hlinkClick r:id="" action="ppaction://media"/>
            <a:extLst>
              <a:ext uri="{FF2B5EF4-FFF2-40B4-BE49-F238E27FC236}">
                <a16:creationId xmlns:a16="http://schemas.microsoft.com/office/drawing/2014/main" id="{66B40A55-6B7A-8002-446F-E94CD93A87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4004" r="34061"/>
          <a:stretch>
            <a:fillRect/>
          </a:stretch>
        </p:blipFill>
        <p:spPr>
          <a:xfrm>
            <a:off x="7720137" y="1323961"/>
            <a:ext cx="3069455" cy="540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373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14989DB-21E3-2088-2183-D94ACCBA8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 dynamickou překážkou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EB4725B-E945-E14C-4D47-9E67EC1CF7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26551" cy="4351338"/>
          </a:xfrm>
        </p:spPr>
        <p:txBody>
          <a:bodyPr/>
          <a:lstStyle/>
          <a:p>
            <a:r>
              <a:rPr lang="cs-CZ" dirty="0"/>
              <a:t>Založeno na </a:t>
            </a:r>
            <a:r>
              <a:rPr lang="cs-CZ" dirty="0" err="1"/>
              <a:t>pure</a:t>
            </a:r>
            <a:r>
              <a:rPr lang="cs-CZ" dirty="0"/>
              <a:t> </a:t>
            </a:r>
            <a:r>
              <a:rPr lang="cs-CZ" dirty="0" err="1"/>
              <a:t>pursuit</a:t>
            </a:r>
            <a:endParaRPr lang="cs-CZ" dirty="0"/>
          </a:p>
          <a:p>
            <a:r>
              <a:rPr lang="cs-CZ" dirty="0"/>
              <a:t>Informace o dráze brána ze SLAM</a:t>
            </a:r>
          </a:p>
          <a:p>
            <a:r>
              <a:rPr lang="cs-CZ" dirty="0"/>
              <a:t>Informace o dynamické překážce z lidaru</a:t>
            </a:r>
          </a:p>
          <a:p>
            <a:r>
              <a:rPr lang="cs-CZ" dirty="0"/>
              <a:t>Nafukování překážek a hledání cesty</a:t>
            </a:r>
          </a:p>
        </p:txBody>
      </p:sp>
      <p:pic>
        <p:nvPicPr>
          <p:cNvPr id="6" name="Obrázek 5" descr="Obsah obrázku text, snímek obrazovky, Multimediální software, software&#10;&#10;Popis byl vytvořen automaticky">
            <a:extLst>
              <a:ext uri="{FF2B5EF4-FFF2-40B4-BE49-F238E27FC236}">
                <a16:creationId xmlns:a16="http://schemas.microsoft.com/office/drawing/2014/main" id="{75A30948-8CA1-088A-D432-7D3B69A70E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09" t="21718" r="20113" b="25223"/>
          <a:stretch/>
        </p:blipFill>
        <p:spPr>
          <a:xfrm>
            <a:off x="6664751" y="2384894"/>
            <a:ext cx="5226377" cy="3792070"/>
          </a:xfrm>
          <a:prstGeom prst="rect">
            <a:avLst/>
          </a:prstGeom>
        </p:spPr>
      </p:pic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38F02807-88A4-953E-94C4-D94177364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</p:spTree>
    <p:extLst>
      <p:ext uri="{BB962C8B-B14F-4D97-AF65-F5344CB8AC3E}">
        <p14:creationId xmlns:p14="http://schemas.microsoft.com/office/powerpoint/2010/main" val="1466476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14989DB-21E3-2088-2183-D94ACCBA8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 dynamickou překážkou</a:t>
            </a:r>
          </a:p>
        </p:txBody>
      </p:sp>
      <p:pic>
        <p:nvPicPr>
          <p:cNvPr id="6" name="Obrázek 5" descr="Obsah obrázku text, snímek obrazovky, Multimediální software, software&#10;&#10;Popis byl vytvořen automaticky">
            <a:extLst>
              <a:ext uri="{FF2B5EF4-FFF2-40B4-BE49-F238E27FC236}">
                <a16:creationId xmlns:a16="http://schemas.microsoft.com/office/drawing/2014/main" id="{75A30948-8CA1-088A-D432-7D3B69A70E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09" t="21718" r="20113" b="25223"/>
          <a:stretch/>
        </p:blipFill>
        <p:spPr>
          <a:xfrm>
            <a:off x="3242822" y="1412876"/>
            <a:ext cx="7300274" cy="5296815"/>
          </a:xfrm>
          <a:prstGeom prst="rect">
            <a:avLst/>
          </a:prstGeom>
        </p:spPr>
      </p:pic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7085D6E3-5259-07F9-91D7-C52869109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</p:spTree>
    <p:extLst>
      <p:ext uri="{BB962C8B-B14F-4D97-AF65-F5344CB8AC3E}">
        <p14:creationId xmlns:p14="http://schemas.microsoft.com/office/powerpoint/2010/main" val="10346671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14989DB-21E3-2088-2183-D94ACCBA8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 dynamickou překážkou</a:t>
            </a:r>
          </a:p>
        </p:txBody>
      </p:sp>
      <p:pic>
        <p:nvPicPr>
          <p:cNvPr id="3" name="HonzikChuze">
            <a:hlinkClick r:id="" action="ppaction://media"/>
            <a:extLst>
              <a:ext uri="{FF2B5EF4-FFF2-40B4-BE49-F238E27FC236}">
                <a16:creationId xmlns:a16="http://schemas.microsoft.com/office/drawing/2014/main" id="{C1131ED3-5451-14DD-40B4-10C0E903F8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33971" t="-880" r="33998"/>
          <a:stretch>
            <a:fillRect/>
          </a:stretch>
        </p:blipFill>
        <p:spPr>
          <a:xfrm>
            <a:off x="7433034" y="1346994"/>
            <a:ext cx="3064699" cy="5429250"/>
          </a:xfrm>
          <a:prstGeom prst="rect">
            <a:avLst/>
          </a:prstGeom>
        </p:spPr>
      </p:pic>
      <p:pic>
        <p:nvPicPr>
          <p:cNvPr id="5" name="ChuzeRviz">
            <a:hlinkClick r:id="" action="ppaction://media"/>
            <a:extLst>
              <a:ext uri="{FF2B5EF4-FFF2-40B4-BE49-F238E27FC236}">
                <a16:creationId xmlns:a16="http://schemas.microsoft.com/office/drawing/2014/main" id="{29DAFA48-9998-9906-B611-A771C21235A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29780" t="12805" r="10916" b="13518"/>
          <a:stretch/>
        </p:blipFill>
        <p:spPr>
          <a:xfrm>
            <a:off x="506498" y="1820257"/>
            <a:ext cx="6070469" cy="4242204"/>
          </a:xfrm>
          <a:prstGeom prst="rect">
            <a:avLst/>
          </a:prstGeom>
        </p:spPr>
      </p:pic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ABED7C67-715B-2D83-D24C-27B97A2B4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</p:spTree>
    <p:extLst>
      <p:ext uri="{BB962C8B-B14F-4D97-AF65-F5344CB8AC3E}">
        <p14:creationId xmlns:p14="http://schemas.microsoft.com/office/powerpoint/2010/main" val="864354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13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8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529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130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1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vizDynamicky">
            <a:hlinkClick r:id="" action="ppaction://media"/>
            <a:extLst>
              <a:ext uri="{FF2B5EF4-FFF2-40B4-BE49-F238E27FC236}">
                <a16:creationId xmlns:a16="http://schemas.microsoft.com/office/drawing/2014/main" id="{8B89EA51-ED7A-B2B3-B9F6-57B324C7D3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8"/>
          <a:srcRect l="3419" t="5598"/>
          <a:stretch>
            <a:fillRect/>
          </a:stretch>
        </p:blipFill>
        <p:spPr>
          <a:xfrm>
            <a:off x="114576" y="2915850"/>
            <a:ext cx="6257649" cy="3440500"/>
          </a:xfrm>
          <a:prstGeom prst="rect">
            <a:avLst/>
          </a:prstGeom>
        </p:spPr>
      </p:pic>
      <p:pic>
        <p:nvPicPr>
          <p:cNvPr id="8" name="DynamickyPohledHonzik">
            <a:hlinkClick r:id="" action="ppaction://media"/>
            <a:extLst>
              <a:ext uri="{FF2B5EF4-FFF2-40B4-BE49-F238E27FC236}">
                <a16:creationId xmlns:a16="http://schemas.microsoft.com/office/drawing/2014/main" id="{B69C3CD3-7C85-AF3D-7C0A-344BCA70BA1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850225" y="78600"/>
            <a:ext cx="5043999" cy="2837249"/>
          </a:xfrm>
          <a:prstGeom prst="rect">
            <a:avLst/>
          </a:prstGeom>
        </p:spPr>
      </p:pic>
      <p:pic>
        <p:nvPicPr>
          <p:cNvPr id="9" name="pohledAdam2">
            <a:hlinkClick r:id="" action="ppaction://media"/>
            <a:extLst>
              <a:ext uri="{FF2B5EF4-FFF2-40B4-BE49-F238E27FC236}">
                <a16:creationId xmlns:a16="http://schemas.microsoft.com/office/drawing/2014/main" id="{DC67E235-19E8-A701-1C44-3BA452B206C0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515362" y="3095802"/>
            <a:ext cx="5476613" cy="3080595"/>
          </a:xfrm>
          <a:prstGeom prst="rect">
            <a:avLst/>
          </a:prstGeom>
        </p:spPr>
      </p:pic>
      <p:sp>
        <p:nvSpPr>
          <p:cNvPr id="2" name="Zástupný symbol pro zápatí 1">
            <a:extLst>
              <a:ext uri="{FF2B5EF4-FFF2-40B4-BE49-F238E27FC236}">
                <a16:creationId xmlns:a16="http://schemas.microsoft.com/office/drawing/2014/main" id="{BEF8C000-FB66-F969-8C8B-722B3EA31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</p:spTree>
    <p:extLst>
      <p:ext uri="{BB962C8B-B14F-4D97-AF65-F5344CB8AC3E}">
        <p14:creationId xmlns:p14="http://schemas.microsoft.com/office/powerpoint/2010/main" val="814330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4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510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478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51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534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510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 mute="1">
                <p:cTn id="18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withEffect">
                                  <p:stCondLst>
                                    <p:cond delay="510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31481E8-F37A-FA9C-0BDA-AE5A6412F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Odkazy použitých obrázků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75F9186-62A0-2E1E-0889-71A2D48270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50925"/>
          </a:xfrm>
        </p:spPr>
        <p:txBody>
          <a:bodyPr/>
          <a:lstStyle/>
          <a:p>
            <a:r>
              <a:rPr lang="cs-CZ" dirty="0">
                <a:hlinkClick r:id="rId2"/>
              </a:rPr>
              <a:t>https://integrys.com/wp-content/uploads/2018/09/Connect-Tech-Orbitty-Carrier_1.png</a:t>
            </a:r>
            <a:endParaRPr lang="en-US" dirty="0"/>
          </a:p>
          <a:p>
            <a:endParaRPr lang="cs-CZ" dirty="0"/>
          </a:p>
        </p:txBody>
      </p:sp>
      <p:sp>
        <p:nvSpPr>
          <p:cNvPr id="5" name="Nadpis 1">
            <a:extLst>
              <a:ext uri="{FF2B5EF4-FFF2-40B4-BE49-F238E27FC236}">
                <a16:creationId xmlns:a16="http://schemas.microsoft.com/office/drawing/2014/main" id="{6E27192F-B757-8502-E0D1-FC8D4AFF53D4}"/>
              </a:ext>
            </a:extLst>
          </p:cNvPr>
          <p:cNvSpPr txBox="1">
            <a:spLocks/>
          </p:cNvSpPr>
          <p:nvPr/>
        </p:nvSpPr>
        <p:spPr>
          <a:xfrm>
            <a:off x="838199" y="2675732"/>
            <a:ext cx="10515600" cy="10842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effectLst>
                  <a:glow rad="190500">
                    <a:schemeClr val="bg1">
                      <a:alpha val="70000"/>
                    </a:schemeClr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cs-CZ" dirty="0">
                <a:effectLst/>
              </a:rPr>
              <a:t>Doporučená literatura</a:t>
            </a:r>
          </a:p>
        </p:txBody>
      </p:sp>
      <p:sp>
        <p:nvSpPr>
          <p:cNvPr id="6" name="Zástupný obsah 2">
            <a:extLst>
              <a:ext uri="{FF2B5EF4-FFF2-40B4-BE49-F238E27FC236}">
                <a16:creationId xmlns:a16="http://schemas.microsoft.com/office/drawing/2014/main" id="{11A6C3CD-0376-5432-DF4D-41779FBAF77F}"/>
              </a:ext>
            </a:extLst>
          </p:cNvPr>
          <p:cNvSpPr txBox="1">
            <a:spLocks/>
          </p:cNvSpPr>
          <p:nvPr/>
        </p:nvSpPr>
        <p:spPr>
          <a:xfrm>
            <a:off x="838199" y="3865562"/>
            <a:ext cx="10791825" cy="262731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>
                <a:hlinkClick r:id="rId3"/>
              </a:rPr>
              <a:t>https://docs.ros.org/en/foxy/index.html</a:t>
            </a:r>
          </a:p>
          <a:p>
            <a:r>
              <a:rPr lang="cs-CZ" dirty="0">
                <a:hlinkClick r:id="rId3"/>
              </a:rPr>
              <a:t>https://google-cartographer-ros.readthedocs.io/en/latest/tuning.html</a:t>
            </a:r>
            <a:endParaRPr lang="cs-CZ" dirty="0"/>
          </a:p>
          <a:p>
            <a:r>
              <a:rPr lang="cs-CZ" dirty="0">
                <a:hlinkClick r:id="rId4"/>
              </a:rPr>
              <a:t>https://scikit-image.org/docs/stable/auto_examples/edges/plot_skeleton.html</a:t>
            </a:r>
            <a:r>
              <a:rPr lang="cs-CZ" dirty="0"/>
              <a:t> </a:t>
            </a:r>
          </a:p>
          <a:p>
            <a:r>
              <a:rPr lang="cs-CZ" dirty="0">
                <a:hlinkClick r:id="rId5"/>
              </a:rPr>
              <a:t>https://google-cartographer-ros.readthedocs.io/en/latest/algo_walkthrough.html</a:t>
            </a:r>
            <a:endParaRPr lang="cs-CZ" dirty="0"/>
          </a:p>
          <a:p>
            <a:endParaRPr lang="cs-CZ" dirty="0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4148ABE2-C602-AA44-B054-6608C02C1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</p:spTree>
    <p:extLst>
      <p:ext uri="{BB962C8B-B14F-4D97-AF65-F5344CB8AC3E}">
        <p14:creationId xmlns:p14="http://schemas.microsoft.com/office/powerpoint/2010/main" val="5807778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203FFFC-A055-8F07-598A-A8D93E730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8000" b="1" dirty="0">
                <a:ln w="28575">
                  <a:noFill/>
                </a:ln>
              </a:rPr>
              <a:t>Zadání projektu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F5A8480-1F27-611D-CFF9-F85A1637F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Sestavení formule</a:t>
            </a:r>
          </a:p>
          <a:p>
            <a:r>
              <a:rPr lang="cs-CZ" dirty="0"/>
              <a:t>3D tisk komponent</a:t>
            </a:r>
          </a:p>
          <a:p>
            <a:r>
              <a:rPr lang="cs-CZ" dirty="0"/>
              <a:t>Softwarová příprava</a:t>
            </a:r>
          </a:p>
          <a:p>
            <a:r>
              <a:rPr lang="cs-CZ" dirty="0"/>
              <a:t>Rešerše a zprovoznění SLAM</a:t>
            </a:r>
          </a:p>
          <a:p>
            <a:r>
              <a:rPr lang="cs-CZ" dirty="0"/>
              <a:t>Přesnost měření SLAM</a:t>
            </a:r>
          </a:p>
          <a:p>
            <a:r>
              <a:rPr lang="cs-CZ" dirty="0"/>
              <a:t>Vyhýbání se dynamickým překážkám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29C44EE0-4CCD-D3D6-76B7-649195DBC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</p:spTree>
    <p:extLst>
      <p:ext uri="{BB962C8B-B14F-4D97-AF65-F5344CB8AC3E}">
        <p14:creationId xmlns:p14="http://schemas.microsoft.com/office/powerpoint/2010/main" val="4086715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5235837-8F32-37A1-F877-26B80D957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Cíl projektu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B612B45-BCAA-EC4B-4E80-3B5054F8CC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Formule F1/10 je schopna se vyhnout dynamické překážce na dráze bez kolize</a:t>
            </a:r>
          </a:p>
        </p:txBody>
      </p:sp>
      <p:pic>
        <p:nvPicPr>
          <p:cNvPr id="7" name="Obrázek 6" descr="Obsah obrázku kolo, pneumatika, Autodíly, Pneumatiky (auto)&#10;&#10;Popis byl vytvořen automaticky">
            <a:extLst>
              <a:ext uri="{FF2B5EF4-FFF2-40B4-BE49-F238E27FC236}">
                <a16:creationId xmlns:a16="http://schemas.microsoft.com/office/drawing/2014/main" id="{0E70F7BC-104C-4CC8-FFDB-F9F89FE4F3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507" y="2773784"/>
            <a:ext cx="5263587" cy="3947691"/>
          </a:xfrm>
          <a:prstGeom prst="rect">
            <a:avLst/>
          </a:prstGeom>
        </p:spPr>
      </p:pic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0BB200B3-2B87-B818-D47C-470990E32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</p:spTree>
    <p:extLst>
      <p:ext uri="{BB962C8B-B14F-4D97-AF65-F5344CB8AC3E}">
        <p14:creationId xmlns:p14="http://schemas.microsoft.com/office/powerpoint/2010/main" val="335693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E9FD9CE-E9E2-5CCC-0FE3-BA49EED17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9600"/>
            <a:ext cx="3739341" cy="1330839"/>
          </a:xfrm>
        </p:spPr>
        <p:txBody>
          <a:bodyPr>
            <a:normAutofit/>
          </a:bodyPr>
          <a:lstStyle/>
          <a:p>
            <a:r>
              <a:rPr lang="cs-CZ" sz="4200"/>
              <a:t>Sestavení formule</a:t>
            </a:r>
          </a:p>
        </p:txBody>
      </p:sp>
      <p:sp>
        <p:nvSpPr>
          <p:cNvPr id="12" name="Zástupný obsah 2">
            <a:extLst>
              <a:ext uri="{FF2B5EF4-FFF2-40B4-BE49-F238E27FC236}">
                <a16:creationId xmlns:a16="http://schemas.microsoft.com/office/drawing/2014/main" id="{9EC771C4-5B08-CEB6-527B-3DDD412F9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366" y="2194102"/>
            <a:ext cx="3427001" cy="3908586"/>
          </a:xfrm>
        </p:spPr>
        <p:txBody>
          <a:bodyPr>
            <a:normAutofit/>
          </a:bodyPr>
          <a:lstStyle/>
          <a:p>
            <a:r>
              <a:rPr lang="en-US" sz="2000"/>
              <a:t>Lidar</a:t>
            </a:r>
          </a:p>
          <a:p>
            <a:r>
              <a:rPr lang="en-US" sz="2000"/>
              <a:t>VESC</a:t>
            </a:r>
          </a:p>
          <a:p>
            <a:r>
              <a:rPr lang="en-US" sz="2000"/>
              <a:t>Teens</a:t>
            </a:r>
            <a:r>
              <a:rPr lang="cs-CZ" sz="2000"/>
              <a:t>y</a:t>
            </a:r>
          </a:p>
          <a:p>
            <a:r>
              <a:rPr lang="cs-CZ" sz="2000"/>
              <a:t>Nvidia Jetson TX2</a:t>
            </a:r>
          </a:p>
          <a:p>
            <a:r>
              <a:rPr lang="cs-CZ" sz="2000"/>
              <a:t>2x Baterie</a:t>
            </a:r>
          </a:p>
          <a:p>
            <a:r>
              <a:rPr lang="cs-CZ" sz="2000"/>
              <a:t>Motor</a:t>
            </a:r>
          </a:p>
        </p:txBody>
      </p:sp>
      <p:pic>
        <p:nvPicPr>
          <p:cNvPr id="11" name="Obrázek 10" descr="Obsah obrázku diagram, Plán, Technický výkres, schématické&#10;&#10;Popis byl vytvořen automaticky">
            <a:extLst>
              <a:ext uri="{FF2B5EF4-FFF2-40B4-BE49-F238E27FC236}">
                <a16:creationId xmlns:a16="http://schemas.microsoft.com/office/drawing/2014/main" id="{A83DA1B3-838B-F816-A215-E6757EA67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5457" y="1024978"/>
            <a:ext cx="6155141" cy="4831784"/>
          </a:xfrm>
          <a:prstGeom prst="rect">
            <a:avLst/>
          </a:prstGeom>
        </p:spPr>
      </p:pic>
      <p:sp>
        <p:nvSpPr>
          <p:cNvPr id="5" name="TextovéPole 4">
            <a:extLst>
              <a:ext uri="{FF2B5EF4-FFF2-40B4-BE49-F238E27FC236}">
                <a16:creationId xmlns:a16="http://schemas.microsoft.com/office/drawing/2014/main" id="{A2F3E33F-2F27-ADA2-B431-159865EB6481}"/>
              </a:ext>
            </a:extLst>
          </p:cNvPr>
          <p:cNvSpPr txBox="1"/>
          <p:nvPr/>
        </p:nvSpPr>
        <p:spPr>
          <a:xfrm>
            <a:off x="11234838" y="6388518"/>
            <a:ext cx="731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4/19</a:t>
            </a:r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02B40E1D-4C49-812C-D96C-DAC7954D6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</p:spTree>
    <p:extLst>
      <p:ext uri="{BB962C8B-B14F-4D97-AF65-F5344CB8AC3E}">
        <p14:creationId xmlns:p14="http://schemas.microsoft.com/office/powerpoint/2010/main" val="413640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patí 1">
            <a:extLst>
              <a:ext uri="{FF2B5EF4-FFF2-40B4-BE49-F238E27FC236}">
                <a16:creationId xmlns:a16="http://schemas.microsoft.com/office/drawing/2014/main" id="{4176D852-6D3A-A607-16D4-50D9D50E5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F1/10 </a:t>
            </a:r>
            <a:r>
              <a:rPr lang="cs-CZ" dirty="0" err="1"/>
              <a:t>Autonomous</a:t>
            </a:r>
            <a:r>
              <a:rPr lang="cs-CZ" dirty="0"/>
              <a:t> </a:t>
            </a:r>
            <a:r>
              <a:rPr lang="cs-CZ" dirty="0" err="1"/>
              <a:t>Racing</a:t>
            </a:r>
            <a:endParaRPr lang="cs-CZ" dirty="0"/>
          </a:p>
        </p:txBody>
      </p:sp>
      <p:pic>
        <p:nvPicPr>
          <p:cNvPr id="11" name="Obrázek 10">
            <a:extLst>
              <a:ext uri="{FF2B5EF4-FFF2-40B4-BE49-F238E27FC236}">
                <a16:creationId xmlns:a16="http://schemas.microsoft.com/office/drawing/2014/main" id="{A83DA1B3-838B-F816-A215-E6757EA67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012" y="0"/>
            <a:ext cx="8692588" cy="682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77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ED2CB00-1D3C-F2FB-390E-59F6D3D14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3D tisk 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63492E4-426D-1417-3427-4C7BB22F8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Držák na lidar</a:t>
            </a:r>
            <a:endParaRPr lang="en-US" dirty="0"/>
          </a:p>
          <a:p>
            <a:r>
              <a:rPr lang="cs-CZ" dirty="0"/>
              <a:t>Držák na </a:t>
            </a:r>
            <a:r>
              <a:rPr lang="en-US" dirty="0"/>
              <a:t>VESC</a:t>
            </a:r>
            <a:r>
              <a:rPr lang="cs-CZ" dirty="0"/>
              <a:t> a </a:t>
            </a:r>
            <a:r>
              <a:rPr lang="en-US" dirty="0" err="1"/>
              <a:t>powerboard</a:t>
            </a:r>
            <a:endParaRPr lang="en-US" dirty="0"/>
          </a:p>
          <a:p>
            <a:r>
              <a:rPr lang="cs-CZ" dirty="0"/>
              <a:t>Držák na wifi antény</a:t>
            </a:r>
          </a:p>
          <a:p>
            <a:r>
              <a:rPr lang="cs-CZ" dirty="0"/>
              <a:t>Kryty na elektroniku</a:t>
            </a:r>
          </a:p>
          <a:p>
            <a:endParaRPr lang="cs-CZ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>
                <a:extLst>
                  <a:ext uri="{FF2B5EF4-FFF2-40B4-BE49-F238E27FC236}">
                    <a16:creationId xmlns:a16="http://schemas.microsoft.com/office/drawing/2014/main" id="{E516130C-CBC8-A716-963E-B899B3BFB70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23008002"/>
                  </p:ext>
                </p:extLst>
              </p:nvPr>
            </p:nvGraphicFramePr>
            <p:xfrm>
              <a:off x="8846910" y="3421021"/>
              <a:ext cx="3473389" cy="366529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473389" cy="3665295"/>
                    </a:xfrm>
                    <a:prstGeom prst="rect">
                      <a:avLst/>
                    </a:prstGeom>
                  </am3d:spPr>
                  <am3d:camera>
                    <am3d:pos x="0" y="0" z="764248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0000" d="1000000"/>
                    <am3d:preTrans dx="-115200001" dy="6839999" dz="14513719"/>
                    <am3d:scale>
                      <am3d:sx n="1000000" d="1000000"/>
                      <am3d:sy n="1000000" d="1000000"/>
                      <am3d:sz n="1000000" d="1000000"/>
                    </am3d:scale>
                    <am3d:rot ax="1171025" ay="1272829" az="-1036148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23467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>
                <a:extLst>
                  <a:ext uri="{FF2B5EF4-FFF2-40B4-BE49-F238E27FC236}">
                    <a16:creationId xmlns:a16="http://schemas.microsoft.com/office/drawing/2014/main" id="{E516130C-CBC8-A716-963E-B899B3BFB70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46910" y="3421021"/>
                <a:ext cx="3473389" cy="36652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47D9A04E-7725-24F7-FF0B-07BB1E41675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14984547"/>
                  </p:ext>
                </p:extLst>
              </p:nvPr>
            </p:nvGraphicFramePr>
            <p:xfrm>
              <a:off x="4789715" y="546777"/>
              <a:ext cx="1844350" cy="136854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844350" cy="1368541"/>
                    </a:xfrm>
                    <a:prstGeom prst="rect">
                      <a:avLst/>
                    </a:prstGeom>
                  </am3d:spPr>
                  <am3d:camera>
                    <am3d:pos x="0" y="0" z="604191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0000" d="1000000"/>
                    <am3d:preTrans dx="1439999" dy="-1800000" dz="-76206278"/>
                    <am3d:scale>
                      <am3d:sx n="1000000" d="1000000"/>
                      <am3d:sy n="1000000" d="1000000"/>
                      <am3d:sz n="1000000" d="1000000"/>
                    </am3d:scale>
                    <am3d:rot ax="1699570" ay="-1350017" az="-69934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29462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47D9A04E-7725-24F7-FF0B-07BB1E41675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89715" y="546777"/>
                <a:ext cx="1844350" cy="13685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>
                <a:extLst>
                  <a:ext uri="{FF2B5EF4-FFF2-40B4-BE49-F238E27FC236}">
                    <a16:creationId xmlns:a16="http://schemas.microsoft.com/office/drawing/2014/main" id="{8ED8D269-6AAF-C488-E3C0-692F034D890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50763699"/>
                  </p:ext>
                </p:extLst>
              </p:nvPr>
            </p:nvGraphicFramePr>
            <p:xfrm>
              <a:off x="6773460" y="215484"/>
              <a:ext cx="4749846" cy="3364305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4749846" cy="3364305"/>
                    </a:xfrm>
                    <a:prstGeom prst="rect">
                      <a:avLst/>
                    </a:prstGeom>
                  </am3d:spPr>
                  <am3d:camera>
                    <am3d:pos x="0" y="0" z="6423878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405" d="1000000"/>
                    <am3d:preTrans dx="39795063" dy="-486496" dz="10341649"/>
                    <am3d:scale>
                      <am3d:sx n="1000000" d="1000000"/>
                      <am3d:sy n="1000000" d="1000000"/>
                      <am3d:sz n="1000000" d="1000000"/>
                    </am3d:scale>
                    <am3d:rot ax="3036065" ay="1218524" az="1374414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493662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>
                <a:extLst>
                  <a:ext uri="{FF2B5EF4-FFF2-40B4-BE49-F238E27FC236}">
                    <a16:creationId xmlns:a16="http://schemas.microsoft.com/office/drawing/2014/main" id="{8ED8D269-6AAF-C488-E3C0-692F034D890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73460" y="215484"/>
                <a:ext cx="4749846" cy="33643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>
                <a:extLst>
                  <a:ext uri="{FF2B5EF4-FFF2-40B4-BE49-F238E27FC236}">
                    <a16:creationId xmlns:a16="http://schemas.microsoft.com/office/drawing/2014/main" id="{08FC7F99-84F3-5ED6-138F-62992842789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89084802"/>
                  </p:ext>
                </p:extLst>
              </p:nvPr>
            </p:nvGraphicFramePr>
            <p:xfrm>
              <a:off x="395959" y="3880331"/>
              <a:ext cx="3885261" cy="2296632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3885261" cy="2296632"/>
                    </a:xfrm>
                    <a:prstGeom prst="rect">
                      <a:avLst/>
                    </a:prstGeom>
                  </am3d:spPr>
                  <am3d:camera>
                    <am3d:pos x="0" y="0" z="5425777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494" d="1000000"/>
                    <am3d:preTrans dx="60827586" dy="-165517" dz="80543174"/>
                    <am3d:scale>
                      <am3d:sx n="1000000" d="1000000"/>
                      <am3d:sy n="1000000" d="1000000"/>
                      <am3d:sz n="1000000" d="1000000"/>
                    </am3d:scale>
                    <am3d:rot ax="5246019" ay="-1518485" az="-5040782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428155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>
                <a:extLst>
                  <a:ext uri="{FF2B5EF4-FFF2-40B4-BE49-F238E27FC236}">
                    <a16:creationId xmlns:a16="http://schemas.microsoft.com/office/drawing/2014/main" id="{08FC7F99-84F3-5ED6-138F-62992842789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5959" y="3880331"/>
                <a:ext cx="3885261" cy="22966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>
                <a:extLst>
                  <a:ext uri="{FF2B5EF4-FFF2-40B4-BE49-F238E27FC236}">
                    <a16:creationId xmlns:a16="http://schemas.microsoft.com/office/drawing/2014/main" id="{C6D85062-17BB-F563-AC1D-66C0AD4A018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32448348"/>
                  </p:ext>
                </p:extLst>
              </p:nvPr>
            </p:nvGraphicFramePr>
            <p:xfrm rot="2947148">
              <a:off x="4914463" y="2809738"/>
              <a:ext cx="4155680" cy="3971008"/>
            </p:xfrm>
            <a:graphic>
              <a:graphicData uri="http://schemas.microsoft.com/office/drawing/2017/model3d">
                <am3d:model3d r:embed="rId10">
                  <am3d:spPr>
                    <a:xfrm rot="2947148">
                      <a:off x="0" y="0"/>
                      <a:ext cx="4155680" cy="3971008"/>
                    </a:xfrm>
                    <a:prstGeom prst="rect">
                      <a:avLst/>
                    </a:prstGeom>
                  </am3d:spPr>
                  <am3d:camera>
                    <am3d:pos x="0" y="0" z="6434463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33" d="1000000"/>
                    <am3d:preTrans dx="-8639999" dy="-19295998" dz="123814012"/>
                    <am3d:scale>
                      <am3d:sx n="1000000" d="1000000"/>
                      <am3d:sy n="1000000" d="1000000"/>
                      <am3d:sz n="1000000" d="1000000"/>
                    </am3d:scale>
                    <am3d:rot ax="3204993" ay="-1394123" az="-1679475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434016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>
                <a:extLst>
                  <a:ext uri="{FF2B5EF4-FFF2-40B4-BE49-F238E27FC236}">
                    <a16:creationId xmlns:a16="http://schemas.microsoft.com/office/drawing/2014/main" id="{C6D85062-17BB-F563-AC1D-66C0AD4A018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 rot="2947148">
                <a:off x="4914463" y="2809738"/>
                <a:ext cx="4155680" cy="3971008"/>
              </a:xfrm>
              <a:prstGeom prst="rect">
                <a:avLst/>
              </a:prstGeom>
            </p:spPr>
          </p:pic>
        </mc:Fallback>
      </mc:AlternateContent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05C2DA0A-98F9-5349-20B4-89400E758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</p:spTree>
    <p:extLst>
      <p:ext uri="{BB962C8B-B14F-4D97-AF65-F5344CB8AC3E}">
        <p14:creationId xmlns:p14="http://schemas.microsoft.com/office/powerpoint/2010/main" val="3767924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881E210-67AE-4E35-0D24-CF5083B1D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Softwarová příprava hardwaru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C57511E-9ECB-6CFE-5499-B1E55EA2A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err="1"/>
              <a:t>Flash</a:t>
            </a:r>
            <a:r>
              <a:rPr lang="en-US" dirty="0" err="1"/>
              <a:t>ov</a:t>
            </a:r>
            <a:r>
              <a:rPr lang="cs-CZ" dirty="0" err="1"/>
              <a:t>ání</a:t>
            </a:r>
            <a:r>
              <a:rPr lang="cs-CZ" dirty="0"/>
              <a:t> </a:t>
            </a:r>
            <a:r>
              <a:rPr lang="cs-CZ" dirty="0" err="1"/>
              <a:t>Nvidia</a:t>
            </a:r>
            <a:r>
              <a:rPr lang="cs-CZ" dirty="0"/>
              <a:t> (</a:t>
            </a:r>
            <a:r>
              <a:rPr lang="cs-CZ" dirty="0" err="1"/>
              <a:t>Ubuntu</a:t>
            </a:r>
            <a:r>
              <a:rPr lang="cs-CZ" dirty="0"/>
              <a:t>)</a:t>
            </a:r>
          </a:p>
          <a:p>
            <a:r>
              <a:rPr lang="cs-CZ" dirty="0" err="1"/>
              <a:t>Docker</a:t>
            </a:r>
            <a:r>
              <a:rPr lang="cs-CZ" dirty="0"/>
              <a:t> (</a:t>
            </a:r>
            <a:r>
              <a:rPr lang="cs-CZ" dirty="0" err="1"/>
              <a:t>Nvidia</a:t>
            </a:r>
            <a:r>
              <a:rPr lang="cs-CZ" dirty="0"/>
              <a:t> </a:t>
            </a:r>
            <a:r>
              <a:rPr lang="cs-CZ" dirty="0" err="1"/>
              <a:t>Ubuntu</a:t>
            </a:r>
            <a:r>
              <a:rPr lang="cs-CZ" dirty="0"/>
              <a:t> 18, ROS2 vyžadující </a:t>
            </a:r>
            <a:r>
              <a:rPr lang="cs-CZ" dirty="0" err="1"/>
              <a:t>Ubuntu</a:t>
            </a:r>
            <a:r>
              <a:rPr lang="cs-CZ" dirty="0"/>
              <a:t> 22)</a:t>
            </a:r>
          </a:p>
          <a:p>
            <a:r>
              <a:rPr lang="cs-CZ" dirty="0"/>
              <a:t>Zprovoznění základního balíčku F1 </a:t>
            </a:r>
            <a:r>
              <a:rPr lang="cs-CZ" dirty="0" err="1"/>
              <a:t>tenth</a:t>
            </a:r>
            <a:r>
              <a:rPr lang="cs-CZ" dirty="0"/>
              <a:t> (</a:t>
            </a:r>
            <a:r>
              <a:rPr lang="cs-CZ" dirty="0" err="1"/>
              <a:t>follow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gap)</a:t>
            </a:r>
          </a:p>
          <a:p>
            <a:r>
              <a:rPr lang="cs-CZ" dirty="0"/>
              <a:t>Aktivace všech jader</a:t>
            </a:r>
          </a:p>
        </p:txBody>
      </p:sp>
      <p:pic>
        <p:nvPicPr>
          <p:cNvPr id="1026" name="Picture 2" descr="Connect Tech Orbitty Carrier for NVIDIA Jetson TX2-TX2i-TX1 - Integrys">
            <a:extLst>
              <a:ext uri="{FF2B5EF4-FFF2-40B4-BE49-F238E27FC236}">
                <a16:creationId xmlns:a16="http://schemas.microsoft.com/office/drawing/2014/main" id="{C6144542-26D3-E5C3-747F-1CC2424B01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51" b="89806" l="9140" r="89785">
                        <a14:foregroundMark x1="85753" y1="50971" x2="87097" y2="54612"/>
                        <a14:foregroundMark x1="84677" y1="48544" x2="82796" y2="54126"/>
                        <a14:foregroundMark x1="9140" y1="49515" x2="10753" y2="48544"/>
                        <a14:foregroundMark x1="89247" y1="65049" x2="89785" y2="635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126" y="2572149"/>
            <a:ext cx="4353118" cy="4821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4E70C753-03DB-D0EE-1FB7-694B0BE90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</p:spTree>
    <p:extLst>
      <p:ext uri="{BB962C8B-B14F-4D97-AF65-F5344CB8AC3E}">
        <p14:creationId xmlns:p14="http://schemas.microsoft.com/office/powerpoint/2010/main" val="2136712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CEAB415-104A-F820-86D5-C2ED27753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SLAM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C670F5B-67CE-3186-C76F-6C92A8715E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SLAM </a:t>
            </a:r>
            <a:r>
              <a:rPr lang="cs-CZ" dirty="0" err="1"/>
              <a:t>toolbox</a:t>
            </a:r>
            <a:endParaRPr lang="cs-CZ" dirty="0"/>
          </a:p>
          <a:p>
            <a:r>
              <a:rPr lang="cs-CZ" dirty="0" err="1"/>
              <a:t>Cartographer</a:t>
            </a:r>
            <a:endParaRPr lang="cs-CZ" dirty="0"/>
          </a:p>
        </p:txBody>
      </p:sp>
      <p:pic>
        <p:nvPicPr>
          <p:cNvPr id="2050" name="Picture 2" descr="Popis není dostupný.">
            <a:extLst>
              <a:ext uri="{FF2B5EF4-FFF2-40B4-BE49-F238E27FC236}">
                <a16:creationId xmlns:a16="http://schemas.microsoft.com/office/drawing/2014/main" id="{31B1E134-D3E2-B28B-F632-16659D4FC9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76" t="19785" r="14380" b="17850"/>
          <a:stretch/>
        </p:blipFill>
        <p:spPr bwMode="auto">
          <a:xfrm>
            <a:off x="3539613" y="1537539"/>
            <a:ext cx="8495071" cy="4774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DFE005BA-DB19-2D77-DDCB-C7889E578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</p:spTree>
    <p:extLst>
      <p:ext uri="{BB962C8B-B14F-4D97-AF65-F5344CB8AC3E}">
        <p14:creationId xmlns:p14="http://schemas.microsoft.com/office/powerpoint/2010/main" val="1771222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814B1E6-54FB-02D8-C3D6-E17FEC537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SLAM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BF0F4D3-4E61-20AE-8F95-C31D2DA05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cs-CZ" dirty="0"/>
              <a:t>Nastavení</a:t>
            </a:r>
          </a:p>
          <a:p>
            <a:pPr lvl="1"/>
            <a:r>
              <a:rPr lang="cs-CZ" dirty="0" err="1"/>
              <a:t>local</a:t>
            </a:r>
            <a:r>
              <a:rPr lang="cs-CZ" dirty="0"/>
              <a:t> SLAM</a:t>
            </a:r>
          </a:p>
          <a:p>
            <a:pPr lvl="2"/>
            <a:r>
              <a:rPr lang="cs-CZ" dirty="0" err="1"/>
              <a:t>Voxel</a:t>
            </a:r>
            <a:r>
              <a:rPr lang="cs-CZ" dirty="0"/>
              <a:t> </a:t>
            </a:r>
            <a:r>
              <a:rPr lang="cs-CZ" dirty="0" err="1"/>
              <a:t>grid</a:t>
            </a:r>
            <a:r>
              <a:rPr lang="cs-CZ" dirty="0"/>
              <a:t> </a:t>
            </a:r>
            <a:r>
              <a:rPr lang="cs-CZ" dirty="0" err="1"/>
              <a:t>filter</a:t>
            </a:r>
            <a:r>
              <a:rPr lang="cs-CZ" dirty="0"/>
              <a:t> (rozprostření bodů)</a:t>
            </a:r>
          </a:p>
          <a:p>
            <a:pPr lvl="2"/>
            <a:r>
              <a:rPr lang="cs-CZ" dirty="0"/>
              <a:t>Vzdálenost zpracovaných dat min/max</a:t>
            </a:r>
          </a:p>
          <a:p>
            <a:pPr lvl="2"/>
            <a:r>
              <a:rPr lang="cs-CZ" dirty="0"/>
              <a:t>Fragmentace a </a:t>
            </a:r>
            <a:r>
              <a:rPr lang="cs-CZ" dirty="0" err="1"/>
              <a:t>concatenace</a:t>
            </a:r>
            <a:r>
              <a:rPr lang="cs-CZ" dirty="0"/>
              <a:t> dat</a:t>
            </a:r>
          </a:p>
          <a:p>
            <a:pPr lvl="1"/>
            <a:r>
              <a:rPr lang="cs-CZ" dirty="0" err="1"/>
              <a:t>global</a:t>
            </a:r>
            <a:r>
              <a:rPr lang="cs-CZ" dirty="0"/>
              <a:t> SLAM</a:t>
            </a:r>
          </a:p>
          <a:p>
            <a:pPr lvl="2"/>
            <a:r>
              <a:rPr lang="cs-CZ" dirty="0"/>
              <a:t>Nastavení optimalizačních parametrů (váhy na translaci a rotaci)</a:t>
            </a:r>
          </a:p>
          <a:p>
            <a:pPr lvl="2"/>
            <a:r>
              <a:rPr lang="cs-CZ" dirty="0"/>
              <a:t>Nastavení odchylky optimalizace</a:t>
            </a:r>
          </a:p>
          <a:p>
            <a:pPr lvl="2"/>
            <a:r>
              <a:rPr lang="cs-CZ" dirty="0" err="1"/>
              <a:t>Loop</a:t>
            </a:r>
            <a:r>
              <a:rPr lang="cs-CZ" dirty="0"/>
              <a:t> </a:t>
            </a:r>
            <a:r>
              <a:rPr lang="cs-CZ" dirty="0" err="1"/>
              <a:t>closure</a:t>
            </a:r>
            <a:endParaRPr lang="cs-CZ" dirty="0"/>
          </a:p>
          <a:p>
            <a:pPr lvl="2"/>
            <a:r>
              <a:rPr lang="cs-CZ" dirty="0"/>
              <a:t>Počet </a:t>
            </a:r>
            <a:r>
              <a:rPr lang="cs-CZ" dirty="0" err="1"/>
              <a:t>submap</a:t>
            </a:r>
            <a:endParaRPr lang="cs-CZ" dirty="0"/>
          </a:p>
          <a:p>
            <a:r>
              <a:rPr lang="cs-CZ" b="1" dirty="0" err="1"/>
              <a:t>Trade</a:t>
            </a:r>
            <a:r>
              <a:rPr lang="cs-CZ" b="1" dirty="0"/>
              <a:t> </a:t>
            </a:r>
            <a:r>
              <a:rPr lang="cs-CZ" b="1" dirty="0" err="1"/>
              <a:t>of</a:t>
            </a:r>
            <a:r>
              <a:rPr lang="cs-CZ" b="1" dirty="0"/>
              <a:t> výkonu a přesnosti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583DF276-2561-3FA3-27B3-F41AE9A0C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F1/10 Autonomous Racing</a:t>
            </a:r>
          </a:p>
        </p:txBody>
      </p:sp>
    </p:spTree>
    <p:extLst>
      <p:ext uri="{BB962C8B-B14F-4D97-AF65-F5344CB8AC3E}">
        <p14:creationId xmlns:p14="http://schemas.microsoft.com/office/powerpoint/2010/main" val="2230945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</TotalTime>
  <Words>464</Words>
  <Application>Microsoft Office PowerPoint</Application>
  <PresentationFormat>Širokoúhlá obrazovka</PresentationFormat>
  <Paragraphs>100</Paragraphs>
  <Slides>19</Slides>
  <Notes>0</Notes>
  <HiddenSlides>0</HiddenSlides>
  <MMClips>9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Motiv Office</vt:lpstr>
      <vt:lpstr> </vt:lpstr>
      <vt:lpstr>Zadání projektu</vt:lpstr>
      <vt:lpstr>Cíl projektu</vt:lpstr>
      <vt:lpstr>Sestavení formule</vt:lpstr>
      <vt:lpstr>Prezentace aplikace PowerPoint</vt:lpstr>
      <vt:lpstr>3D tisk </vt:lpstr>
      <vt:lpstr>Softwarová příprava hardwaru</vt:lpstr>
      <vt:lpstr>SLAM</vt:lpstr>
      <vt:lpstr>SLAM</vt:lpstr>
      <vt:lpstr>Statické měření SLAM – dráha s překážkami</vt:lpstr>
      <vt:lpstr>Statické měření SLAM – dráha bez překážek</vt:lpstr>
      <vt:lpstr>Dynamické měření SLAM</vt:lpstr>
      <vt:lpstr>Projetí dráhy bez kolize</vt:lpstr>
      <vt:lpstr>Projetí dráhy bez kolize</vt:lpstr>
      <vt:lpstr>S dynamickou překážkou</vt:lpstr>
      <vt:lpstr>S dynamickou překážkou</vt:lpstr>
      <vt:lpstr>S dynamickou překážkou</vt:lpstr>
      <vt:lpstr>Prezentace aplikace PowerPoint</vt:lpstr>
      <vt:lpstr>Odkazy použitých obrázků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Janes, Adam</dc:creator>
  <cp:lastModifiedBy>Janes, Adam</cp:lastModifiedBy>
  <cp:revision>9</cp:revision>
  <dcterms:created xsi:type="dcterms:W3CDTF">2023-05-24T10:28:55Z</dcterms:created>
  <dcterms:modified xsi:type="dcterms:W3CDTF">2023-06-27T07:44:02Z</dcterms:modified>
</cp:coreProperties>
</file>

<file path=docProps/thumbnail.jpeg>
</file>